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269" r:id="rId3"/>
    <p:sldId id="270" r:id="rId4"/>
    <p:sldId id="292" r:id="rId5"/>
    <p:sldId id="271" r:id="rId6"/>
    <p:sldId id="272" r:id="rId7"/>
    <p:sldId id="273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23/12/2018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23/12/2018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Midoun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16024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smtClean="0">
                <a:solidFill>
                  <a:srgbClr val="FFC000"/>
                </a:solidFill>
              </a:rPr>
              <a:t>Carrefour </a:t>
            </a:r>
            <a:r>
              <a:rPr lang="fr-FR" sz="3600" b="1" dirty="0" err="1" smtClean="0">
                <a:solidFill>
                  <a:srgbClr val="FFC000"/>
                </a:solidFill>
              </a:rPr>
              <a:t>Market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Midoun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0889" y="5486008"/>
            <a:ext cx="25891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12 décembre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20072" y="5469984"/>
            <a:ext cx="2880320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3608" y="5890941"/>
            <a:ext cx="756084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Chambre froide  « denrées surgelées »: Accumulation de givre en chambre froide négative.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" name="Picture 2" descr="C:\Users\admin\Desktop\CM_Midoun\IMG_20181212_0924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30363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27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47475" y="5877272"/>
            <a:ext cx="7128792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Fromage-charcuterie</a:t>
            </a:r>
            <a:r>
              <a:rPr lang="fr-FR" sz="1600" b="1" dirty="0" smtClean="0">
                <a:solidFill>
                  <a:srgbClr val="0070C0"/>
                </a:solidFill>
              </a:rPr>
              <a:t>:  Boyaux de jambons entamés depuis plus 15 jours (durée de vie des jambons après la date d’entame ne dois pas excéder 15 jours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Picture 2" descr="C:\Users\admin\Desktop\CM_Midoun\IMG_20181212_1005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5123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47475" y="6169659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Assurer la protection des viandes destinées au hachage et à la production du merguez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074" name="Picture 2" descr="C:\Users\admin\Desktop\CM_Midoun\IMG_20181212_10252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76" y="1484313"/>
            <a:ext cx="6013449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6167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07604" y="6021288"/>
            <a:ext cx="7128792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Réparer le revêtement du sol décollé au niveau de l’aire de réception.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C:\Users\admin\Desktop\CM_Midoun\IMG_20181212_1159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14300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370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5994722"/>
            <a:ext cx="7776864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dirty="0" smtClean="0">
                <a:solidFill>
                  <a:srgbClr val="0070C0"/>
                </a:solidFill>
              </a:rPr>
              <a:t>Vestiaires hommes:  Renforcer les opérations de nettoyage au dessus des casiers.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C:\Users\admin\Desktop\CM_Midoun\IMG_20181212_13045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68760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4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292080" y="2924944"/>
            <a:ext cx="2448272" cy="132343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cadenciers de cuisson partiellement remplis (exemple: journées du 08 et 11 décembre 2018).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Picture 2" descr="C:\Users\admin\Desktop\CM_Midoun\IMG_20181212_094445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124574" y="899762"/>
            <a:ext cx="2646040" cy="35280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admin\Desktop\CM_Midoun\IMG_20181212_09445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124573" y="2897982"/>
            <a:ext cx="2646041" cy="3528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46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17824</TotalTime>
  <Words>103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Utilisateur Windows</cp:lastModifiedBy>
  <cp:revision>343</cp:revision>
  <cp:lastPrinted>2016-02-08T19:41:58Z</cp:lastPrinted>
  <dcterms:created xsi:type="dcterms:W3CDTF">2014-03-07T09:21:22Z</dcterms:created>
  <dcterms:modified xsi:type="dcterms:W3CDTF">2018-12-23T19:21:37Z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1044406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