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8" r:id="rId2"/>
    <p:sldId id="466" r:id="rId3"/>
    <p:sldId id="467" r:id="rId4"/>
    <p:sldId id="468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1" r:id="rId14"/>
    <p:sldId id="480" r:id="rId15"/>
    <p:sldId id="482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22/03/2019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22/03/2019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Menzel</a:t>
            </a:r>
            <a:r>
              <a:rPr lang="fr-FR" altLang="fr-FR" kern="0" baseline="0" dirty="0" smtClean="0"/>
              <a:t> Bourguiba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Menzel Bourguiba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5733256"/>
            <a:ext cx="2880319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19/03/2019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5589240"/>
            <a:ext cx="691790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70C0"/>
                </a:solidFill>
              </a:rPr>
              <a:t>PGC:Présence</a:t>
            </a:r>
            <a:r>
              <a:rPr lang="fr-FR" b="1" dirty="0">
                <a:solidFill>
                  <a:srgbClr val="0070C0"/>
                </a:solidFill>
              </a:rPr>
              <a:t> de 4 sachets de soupe de légume "</a:t>
            </a:r>
            <a:r>
              <a:rPr lang="fr-FR" b="1" dirty="0" err="1">
                <a:solidFill>
                  <a:srgbClr val="0070C0"/>
                </a:solidFill>
              </a:rPr>
              <a:t>CalNort</a:t>
            </a:r>
            <a:r>
              <a:rPr lang="fr-FR" b="1" dirty="0">
                <a:solidFill>
                  <a:srgbClr val="0070C0"/>
                </a:solidFill>
              </a:rPr>
              <a:t>" dont la DLC était dépassée depuis le 06/02/19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93" y="1088740"/>
            <a:ext cx="2754306" cy="36724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44" y="908720"/>
            <a:ext cx="3024336" cy="40324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30243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15616" y="5949280"/>
            <a:ext cx="68407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2 bouteilles de citrons "</a:t>
            </a:r>
            <a:r>
              <a:rPr lang="fr-FR" b="1" dirty="0" err="1">
                <a:solidFill>
                  <a:srgbClr val="0070C0"/>
                </a:solidFill>
              </a:rPr>
              <a:t>LiMMi</a:t>
            </a:r>
            <a:r>
              <a:rPr lang="fr-FR" b="1" dirty="0">
                <a:solidFill>
                  <a:srgbClr val="0070C0"/>
                </a:solidFill>
              </a:rPr>
              <a:t>" dont la DLC était dépassée depuis le </a:t>
            </a:r>
            <a:r>
              <a:rPr lang="fr-FR" b="1" dirty="0" smtClean="0">
                <a:solidFill>
                  <a:srgbClr val="0070C0"/>
                </a:solidFill>
              </a:rPr>
              <a:t>17/01/19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61" y="1224136"/>
            <a:ext cx="3381840" cy="45091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24136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58361" y="6381328"/>
            <a:ext cx="44947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Le </a:t>
            </a:r>
            <a:r>
              <a:rPr lang="fr-FR" b="1" u="sng" dirty="0" err="1" smtClean="0">
                <a:solidFill>
                  <a:srgbClr val="0070C0"/>
                </a:solidFill>
              </a:rPr>
              <a:t>carlage</a:t>
            </a:r>
            <a:r>
              <a:rPr lang="fr-FR" b="1" u="sng" dirty="0" smtClean="0">
                <a:solidFill>
                  <a:srgbClr val="0070C0"/>
                </a:solidFill>
              </a:rPr>
              <a:t> du sol était ébréché.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03" y="1347259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31740" y="6237312"/>
            <a:ext cx="48245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Certaines étagères étaient rouillés.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61" y="864096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364088" cy="402306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43454" y="5949280"/>
            <a:ext cx="52925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porte de réception manquait de propreté.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63688" y="6021288"/>
            <a:ext cx="53645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local poubelles. Les bennes à ordures étaient maintenues à l’extérieur.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36712"/>
            <a:ext cx="375988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5877272"/>
            <a:ext cx="748883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</a:t>
            </a:r>
            <a:r>
              <a:rPr lang="fr-FR" b="1" dirty="0">
                <a:solidFill>
                  <a:srgbClr val="0070C0"/>
                </a:solidFill>
              </a:rPr>
              <a:t>: Entreposage des barquettes de volailles LS dans le laboratoire sans protection (les bas des barquettes sont en contact direct avec le produit en dessous)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764704"/>
            <a:ext cx="3816424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99992" y="5085184"/>
            <a:ext cx="381642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La pédale poubelle était rompue au niveau du laboratoire.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DEIV au rayon était non fonctionnel.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54" y="1340768"/>
            <a:ext cx="4320480" cy="32403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8767" y="5445224"/>
            <a:ext cx="770485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</a:t>
            </a:r>
            <a:r>
              <a:rPr lang="fr-FR" b="1" dirty="0">
                <a:solidFill>
                  <a:srgbClr val="0070C0"/>
                </a:solidFill>
              </a:rPr>
              <a:t>: Absence du suivi et de l'enregistrement des heures de début d'exposition et de fin d'exposition des produits à plusieurs reprises.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7326" y="704697"/>
            <a:ext cx="3384376" cy="45125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2757" y="703240"/>
            <a:ext cx="3384375" cy="45125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907704" y="2708920"/>
            <a:ext cx="417240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071597" y="2204864"/>
            <a:ext cx="417240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4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5349" y="4725144"/>
            <a:ext cx="751831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b="1" dirty="0">
                <a:solidFill>
                  <a:srgbClr val="0070C0"/>
                </a:solidFill>
              </a:rPr>
              <a:t>Les quantités utilisés des produits tracés n'étaient pas enregistrés pour certains articles (exp: salade mechwia et salade houria sur toutes les feuilles de traçabilité).</a:t>
            </a:r>
          </a:p>
          <a:p>
            <a:r>
              <a:rPr lang="fr-FR" b="1" dirty="0">
                <a:solidFill>
                  <a:srgbClr val="0070C0"/>
                </a:solidFill>
              </a:rPr>
              <a:t>Absence d'enregistrement de de la traçabilité pour les salades mechwia et houria pour le 09/03/19.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32006" y="505239"/>
            <a:ext cx="3284984" cy="43799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530" y="1052736"/>
            <a:ext cx="4379980" cy="3284985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7812360" y="3501008"/>
            <a:ext cx="792088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878926" y="2840433"/>
            <a:ext cx="792088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 rot="21349881">
            <a:off x="-2667" y="2491627"/>
            <a:ext cx="3166765" cy="8589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5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9672" y="5949280"/>
            <a:ext cx="60486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Absence du suivi et de l’enregistrement des températures à cœur pour le mois de mars 2019.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7034" y="543102"/>
            <a:ext cx="435394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35696" y="5589240"/>
            <a:ext cx="590465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Présence d’une fuite d’eau au niveau du mitigeur de la douchette du système 3 bacs.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jointure du four était usée.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48254"/>
            <a:ext cx="3291831" cy="43891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3291830" cy="4389107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076056" y="2420888"/>
            <a:ext cx="3168352" cy="151216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8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7" y="5949280"/>
            <a:ext cx="72728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Poissonnerie: La température à cœur pour la CF(+) n'était pas enregistrée pour février 2019.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2739" y="17621"/>
            <a:ext cx="491454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4" y="5264040"/>
            <a:ext cx="768084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Poissonnerie: L'enregistrement de la traçabilité était défaillante.</a:t>
            </a:r>
          </a:p>
          <a:p>
            <a:r>
              <a:rPr lang="fr-FR" b="1" dirty="0">
                <a:solidFill>
                  <a:srgbClr val="0070C0"/>
                </a:solidFill>
              </a:rPr>
              <a:t>Le carton du produit crevette entamé le 07/02/19 et fermé le même jour (20kg réceptionnés et seulement 11kg étaient tracés).</a:t>
            </a:r>
          </a:p>
          <a:p>
            <a:r>
              <a:rPr lang="fr-FR" b="1" dirty="0">
                <a:solidFill>
                  <a:srgbClr val="0070C0"/>
                </a:solidFill>
              </a:rPr>
              <a:t>Le produit calmar pané entamé le 07/02/19 et fermé le même jour (11kg réceptionnés et seulement 5,1kg étaient tracés).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4128" y="30748"/>
            <a:ext cx="4403739" cy="58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47453</TotalTime>
  <Words>317</Words>
  <Application>Microsoft Office PowerPoint</Application>
  <PresentationFormat>Affichage à l'écran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686</cp:revision>
  <cp:lastPrinted>2016-02-08T19:41:58Z</cp:lastPrinted>
  <dcterms:created xsi:type="dcterms:W3CDTF">2014-03-07T09:21:22Z</dcterms:created>
  <dcterms:modified xsi:type="dcterms:W3CDTF">2019-03-22T09:39:07Z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2919273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