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351" r:id="rId3"/>
    <p:sldId id="352" r:id="rId4"/>
    <p:sldId id="353" r:id="rId5"/>
    <p:sldId id="369" r:id="rId6"/>
    <p:sldId id="346" r:id="rId7"/>
    <p:sldId id="355" r:id="rId8"/>
    <p:sldId id="368" r:id="rId9"/>
    <p:sldId id="354" r:id="rId10"/>
    <p:sldId id="349" r:id="rId11"/>
    <p:sldId id="347" r:id="rId12"/>
    <p:sldId id="350" r:id="rId13"/>
    <p:sldId id="370" r:id="rId14"/>
    <p:sldId id="371" r:id="rId15"/>
    <p:sldId id="372" r:id="rId16"/>
    <p:sldId id="373" r:id="rId17"/>
    <p:sldId id="374" r:id="rId18"/>
    <p:sldId id="376" r:id="rId19"/>
    <p:sldId id="375" r:id="rId20"/>
    <p:sldId id="377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18/11/2019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79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Menzel Bourguiba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0860" y="5538842"/>
            <a:ext cx="255711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15 novembre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9256" y="5515759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90565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Les pédales poubelles dans la salle de pause et le laboratoire traiteur étaient rompues.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6188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76056" y="2636912"/>
            <a:ext cx="331506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</a:t>
            </a:r>
            <a:r>
              <a:rPr lang="fr-FR" sz="1600" b="1" dirty="0" err="1" smtClean="0">
                <a:solidFill>
                  <a:srgbClr val="0070C0"/>
                </a:solidFill>
              </a:rPr>
              <a:t>pât</a:t>
            </a:r>
            <a:r>
              <a:rPr lang="fr-FR" sz="1600" b="1" dirty="0">
                <a:solidFill>
                  <a:srgbClr val="0070C0"/>
                </a:solidFill>
              </a:rPr>
              <a:t>: La jointure du four était usée (déchirée).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464496" cy="59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04131" y="6309320"/>
            <a:ext cx="659507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</a:t>
            </a:r>
            <a:r>
              <a:rPr lang="fr-FR" sz="1600" b="1" dirty="0" err="1" smtClean="0">
                <a:solidFill>
                  <a:srgbClr val="0070C0"/>
                </a:solidFill>
              </a:rPr>
              <a:t>pât</a:t>
            </a:r>
            <a:r>
              <a:rPr lang="fr-FR" sz="1600" b="1" dirty="0">
                <a:solidFill>
                  <a:srgbClr val="0070C0"/>
                </a:solidFill>
              </a:rPr>
              <a:t>: Le sol de la CF(-) était crevassé sous la porte d'entrée.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03" y="692696"/>
            <a:ext cx="4155926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3234" y="6165304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Manque de suivi et d'enregistrement des températures à cœur de la chaine du </a:t>
            </a:r>
            <a:r>
              <a:rPr lang="fr-FR" sz="1600" b="1" dirty="0" smtClean="0">
                <a:solidFill>
                  <a:srgbClr val="0070C0"/>
                </a:solidFill>
              </a:rPr>
              <a:t>froid.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921900" cy="5229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" y="908720"/>
            <a:ext cx="39219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3234" y="6165304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de givre au niveau du meuble froid d’exposition des produits surgelés.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5" y="998846"/>
            <a:ext cx="3820838" cy="5094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2972"/>
            <a:ext cx="3817743" cy="50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04067" y="60932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Présence de 3 paquets d'œufs "el </a:t>
            </a:r>
            <a:r>
              <a:rPr lang="fr-FR" sz="1600" b="1" dirty="0" err="1">
                <a:solidFill>
                  <a:srgbClr val="0070C0"/>
                </a:solidFill>
              </a:rPr>
              <a:t>mazraa</a:t>
            </a:r>
            <a:r>
              <a:rPr lang="fr-FR" sz="1600" b="1" dirty="0">
                <a:solidFill>
                  <a:srgbClr val="0070C0"/>
                </a:solidFill>
              </a:rPr>
              <a:t>" retrait DLC 16/11/19. Nous rappelons que la date de retrait est de </a:t>
            </a:r>
            <a:r>
              <a:rPr lang="fr-FR" sz="1600" b="1" dirty="0" smtClean="0">
                <a:solidFill>
                  <a:srgbClr val="0070C0"/>
                </a:solidFill>
              </a:rPr>
              <a:t>DLC-3.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46" y="1008112"/>
            <a:ext cx="3759882" cy="5013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8112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3234" y="63041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PLS: Un paquet d'œufs "el </a:t>
            </a:r>
            <a:r>
              <a:rPr lang="fr-FR" sz="1600" b="1" dirty="0" err="1">
                <a:solidFill>
                  <a:srgbClr val="0070C0"/>
                </a:solidFill>
              </a:rPr>
              <a:t>mazraa</a:t>
            </a:r>
            <a:r>
              <a:rPr lang="fr-FR" sz="1600" b="1" dirty="0">
                <a:solidFill>
                  <a:srgbClr val="0070C0"/>
                </a:solidFill>
              </a:rPr>
              <a:t>" périmé depuis le </a:t>
            </a:r>
            <a:r>
              <a:rPr lang="fr-FR" sz="1600" b="1" dirty="0" smtClean="0">
                <a:solidFill>
                  <a:srgbClr val="0070C0"/>
                </a:solidFill>
              </a:rPr>
              <a:t>10/11/19.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836712"/>
            <a:ext cx="7011863" cy="525889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619672" y="2924944"/>
            <a:ext cx="1944216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3234" y="6165304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Présence </a:t>
            </a:r>
            <a:r>
              <a:rPr lang="fr-FR" sz="1600" b="1" dirty="0">
                <a:solidFill>
                  <a:srgbClr val="0070C0"/>
                </a:solidFill>
              </a:rPr>
              <a:t>de trace d'humidité </a:t>
            </a:r>
            <a:r>
              <a:rPr lang="fr-FR" sz="1600" b="1" dirty="0" smtClean="0">
                <a:solidFill>
                  <a:srgbClr val="0070C0"/>
                </a:solidFill>
              </a:rPr>
              <a:t>et </a:t>
            </a:r>
            <a:r>
              <a:rPr lang="fr-FR" sz="1600" b="1" dirty="0" smtClean="0">
                <a:solidFill>
                  <a:srgbClr val="0070C0"/>
                </a:solidFill>
              </a:rPr>
              <a:t>de peinture écaillée dans </a:t>
            </a:r>
            <a:r>
              <a:rPr lang="fr-FR" sz="1600" b="1" dirty="0">
                <a:solidFill>
                  <a:srgbClr val="0070C0"/>
                </a:solidFill>
              </a:rPr>
              <a:t>les toilettes des femmes.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06827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08187" y="6093296"/>
            <a:ext cx="558695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Présence d’un carton stocké directement au sol.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31" y="98072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20055" y="6381328"/>
            <a:ext cx="796322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Réception: Absence des feuilles de contrôle à la réception depuis le 04/10/19.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29916" y="18864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97612" y="6309320"/>
            <a:ext cx="7020781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Le produit "ricotta" entamé n'était pas identifié.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14" y="764704"/>
            <a:ext cx="4022179" cy="53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84150" y="6165304"/>
            <a:ext cx="623503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La porte de la réception manquait d’étanchéité.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53" y="980728"/>
            <a:ext cx="6672825" cy="50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5853" y="60932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</a:t>
            </a:r>
            <a:r>
              <a:rPr lang="fr-FR" sz="1600" b="1" dirty="0">
                <a:solidFill>
                  <a:srgbClr val="0070C0"/>
                </a:solidFill>
              </a:rPr>
              <a:t>: La date d'ouverture, DF, DLC 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 n'étaient pas tracés pour le produit "râpé au gruyère" entamé le 12/11/19.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89" y="908720"/>
            <a:ext cx="6300192" cy="472514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860032" y="3861048"/>
            <a:ext cx="1944216" cy="144016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1" y="6165304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Le produit "jambon pur bœuf fumé" entamé le 11/11/19 n'était pas enregistré sur la feuille de traçabilité.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7630" y="894715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6165304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Absence de l'enregistrement des températures de la chaine du froid pour le 14/11/19 ainsi que pour le 29, 30 et 31 octobre 2019.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9103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>
                <a:solidFill>
                  <a:srgbClr val="0070C0"/>
                </a:solidFill>
              </a:rPr>
              <a:t>Les meubles d'exposition des produits manquaient de protection.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5" y="980728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76056" y="3429000"/>
            <a:ext cx="320435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Utilisation </a:t>
            </a:r>
            <a:r>
              <a:rPr lang="fr-FR" sz="1600" b="1" dirty="0" smtClean="0">
                <a:solidFill>
                  <a:srgbClr val="0070C0"/>
                </a:solidFill>
              </a:rPr>
              <a:t>d'une paire de ciseaux rouillées </a:t>
            </a:r>
            <a:r>
              <a:rPr lang="fr-FR" sz="1600" b="1" dirty="0">
                <a:solidFill>
                  <a:srgbClr val="0070C0"/>
                </a:solidFill>
              </a:rPr>
              <a:t>pour le découpage des poulets cuits.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77272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Le DEIV installé au rayon traiteur était </a:t>
            </a:r>
            <a:r>
              <a:rPr lang="fr-FR" sz="1600" b="1" dirty="0" smtClean="0">
                <a:solidFill>
                  <a:srgbClr val="0070C0"/>
                </a:solidFill>
              </a:rPr>
              <a:t>rempli </a:t>
            </a:r>
            <a:r>
              <a:rPr lang="fr-FR" sz="1600" b="1" dirty="0">
                <a:solidFill>
                  <a:srgbClr val="0070C0"/>
                </a:solidFill>
              </a:rPr>
              <a:t>de cadavres de mouches.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39752" y="1340768"/>
            <a:ext cx="417646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237312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Traiteur: La station de nettoyage n'était pas équipée de produits de nettoyage.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59" y="1008112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12916</TotalTime>
  <Words>317</Words>
  <Application>Microsoft Office PowerPoint</Application>
  <PresentationFormat>Affichage à l'écran (4:3)</PresentationFormat>
  <Paragraphs>24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355</cp:revision>
  <cp:lastPrinted>2016-02-08T19:41:58Z</cp:lastPrinted>
  <dcterms:created xsi:type="dcterms:W3CDTF">2014-03-07T09:21:22Z</dcterms:created>
  <dcterms:modified xsi:type="dcterms:W3CDTF">2019-11-18T18:16:21Z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1748786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