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351" r:id="rId3"/>
    <p:sldId id="352" r:id="rId4"/>
    <p:sldId id="353" r:id="rId5"/>
    <p:sldId id="346" r:id="rId6"/>
    <p:sldId id="355" r:id="rId7"/>
    <p:sldId id="368" r:id="rId8"/>
    <p:sldId id="349" r:id="rId9"/>
    <p:sldId id="354" r:id="rId10"/>
    <p:sldId id="347" r:id="rId11"/>
    <p:sldId id="350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07" d="100"/>
          <a:sy n="107" d="100"/>
        </p:scale>
        <p:origin x="11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18/09/2019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18/09/2019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Menzel Bourguiba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Menzel Bourguiba</a:t>
            </a:r>
          </a:p>
        </p:txBody>
      </p:sp>
      <p:sp>
        <p:nvSpPr>
          <p:cNvPr id="5" name="Rectangle 4"/>
          <p:cNvSpPr/>
          <p:nvPr/>
        </p:nvSpPr>
        <p:spPr>
          <a:xfrm>
            <a:off x="611578" y="5769676"/>
            <a:ext cx="2611612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11 septembre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35894" y="5515759"/>
            <a:ext cx="229101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14254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Cartons de denrées alimentaires à même le sol au niveau de la réserve.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E:\affaires_en_cours_2019\UHD 2019\audit UHD T3\Menzel Bourguiba\IMG_20190911_12415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839" y="1422275"/>
            <a:ext cx="5775694" cy="4331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96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3234" y="63041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mettre de l’ordre au niveau de la zone casse </a:t>
            </a:r>
            <a:r>
              <a:rPr lang="fr-FR" sz="1600" b="1" smtClean="0">
                <a:solidFill>
                  <a:srgbClr val="0070C0"/>
                </a:solidFill>
              </a:rPr>
              <a:t>/ retour.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Picture 2" descr="E:\affaires_en_cours_2019\UHD 2019\audit UHD T3\Menzel Bourguiba\IMG_20190911_12424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0768"/>
            <a:ext cx="6372200" cy="4779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017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 / charcuterie: Renforcer les opérations de nettoyage du regard d’évacuation des eaux usées.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E:\affaires_en_cours_2019\UHD 2019\audit UHD T3\Menzel Bourguiba\IMG_20190911_08553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461456" y="697260"/>
            <a:ext cx="4293096" cy="572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8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35854" y="5826169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Renforcer les opérations de nettoyage des filtres de la hotte.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E:\affaires_en_cours_2019\UHD 2019\audit UHD T3\Menzel Bourguiba\IMG_20190911_09024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1412776"/>
            <a:ext cx="5688632" cy="4266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08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renforcer les opérations de nettoyage des portes du </a:t>
            </a:r>
            <a:r>
              <a:rPr lang="fr-FR" sz="1600" b="1" dirty="0" err="1" smtClean="0">
                <a:solidFill>
                  <a:srgbClr val="0070C0"/>
                </a:solidFill>
              </a:rPr>
              <a:t>rotissoire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E:\affaires_en_cours_2019\UHD 2019\audit UHD T3\Menzel Bourguiba\IMG_20190911_09040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96752"/>
            <a:ext cx="6108171" cy="458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50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9103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Mettre à disposition des présentoirs assurant une protection totale des denrées alimentaires.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E:\affaires_en_cours_2019\UHD 2019\audit UHD T3\Menzel Bourguiba\IMG_20190911_09072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669" y="1412776"/>
            <a:ext cx="5952661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608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076056" y="3429000"/>
            <a:ext cx="320435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Réparer l’entrée de la chambre froide négative.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E:\affaires_en_cours_2019\UHD 2019\audit UHD T3\Menzel Bourguiba\IMG_20190911_10385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72" y="1015281"/>
            <a:ext cx="4104456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96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6241667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renforcer les opérations de triage des aubergines présentées à la vente.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E:\affaires_en_cours_2019\UHD 2019\audit UHD T3\Menzel Bourguiba\IMG_20190911_10474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593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190565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Quantité du conservateur ajouté au merguez non renseignée sur les cadenciers de fabrication.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7170" name="Picture 2" descr="E:\affaires_en_cours_2019\UHD 2019\audit UHD T3\Menzel Bourguiba\IMG_20190911_11170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975148" y="481236"/>
            <a:ext cx="4725144" cy="6300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27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21288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caille mise à la vente non balisée.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E:\affaires_en_cours_2019\UHD 2019\audit UHD T3\Menzel Bourguiba\IMG_20190911_11204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909" y="1327584"/>
            <a:ext cx="6204181" cy="4653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75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12889</TotalTime>
  <Words>151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350</cp:revision>
  <cp:lastPrinted>2016-02-08T19:41:58Z</cp:lastPrinted>
  <dcterms:created xsi:type="dcterms:W3CDTF">2014-03-07T09:21:22Z</dcterms:created>
  <dcterms:modified xsi:type="dcterms:W3CDTF">2019-09-18T07:52:02Z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3028808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