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9" r:id="rId11"/>
    <p:sldId id="460" r:id="rId12"/>
    <p:sldId id="461" r:id="rId13"/>
    <p:sldId id="462" r:id="rId14"/>
    <p:sldId id="463" r:id="rId15"/>
    <p:sldId id="464" r:id="rId16"/>
    <p:sldId id="465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03/07/2018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03/07/2018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29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373216"/>
            <a:ext cx="79928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Terminal de cuisson</a:t>
            </a:r>
            <a:r>
              <a:rPr lang="fr-FR" b="1" dirty="0" smtClean="0">
                <a:solidFill>
                  <a:srgbClr val="0070C0"/>
                </a:solidFill>
              </a:rPr>
              <a:t>: Les caisses des pains précuits du fournisseur « Halima ben </a:t>
            </a:r>
            <a:r>
              <a:rPr lang="fr-FR" b="1" dirty="0" err="1" smtClean="0">
                <a:solidFill>
                  <a:srgbClr val="0070C0"/>
                </a:solidFill>
              </a:rPr>
              <a:t>Farhat</a:t>
            </a:r>
            <a:r>
              <a:rPr lang="fr-FR" b="1" dirty="0" smtClean="0">
                <a:solidFill>
                  <a:srgbClr val="0070C0"/>
                </a:solidFill>
              </a:rPr>
              <a:t> » étaient usées et dans un état de propreté non satisfaisante.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62"/>
            <a:ext cx="4379978" cy="3284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16499"/>
            <a:ext cx="4416491" cy="331236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2771800" y="1772816"/>
            <a:ext cx="93610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804248" y="1484784"/>
            <a:ext cx="576064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6590" y="5805264"/>
            <a:ext cx="84178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Les relevés de la température à cœur d’un produit sur l’étal n’étaient pas effectués correctement.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" y="1060726"/>
            <a:ext cx="6012160" cy="4509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1" t="2485" r="22131" b="83443"/>
          <a:stretch/>
        </p:blipFill>
        <p:spPr>
          <a:xfrm>
            <a:off x="5813600" y="2530333"/>
            <a:ext cx="3312370" cy="172819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275856" y="1060726"/>
            <a:ext cx="1872208" cy="417646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5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216426"/>
            <a:ext cx="4248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Epices: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Dépassement de la DLC du fournisseur au niveau des étiquettes Carrefour.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6424" b="13186"/>
          <a:stretch/>
        </p:blipFill>
        <p:spPr>
          <a:xfrm>
            <a:off x="134099" y="1768412"/>
            <a:ext cx="4437901" cy="25202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b="38635"/>
          <a:stretch/>
        </p:blipFill>
        <p:spPr>
          <a:xfrm>
            <a:off x="4788024" y="1268760"/>
            <a:ext cx="3894234" cy="2304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6723" r="3363" b="17077"/>
          <a:stretch/>
        </p:blipFill>
        <p:spPr>
          <a:xfrm>
            <a:off x="5102516" y="3992290"/>
            <a:ext cx="3456384" cy="244827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979712" y="2636912"/>
            <a:ext cx="259228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7092280" y="2060848"/>
            <a:ext cx="1080120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380312" y="5151168"/>
            <a:ext cx="1080120" cy="3008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9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1"/>
          <a:stretch/>
        </p:blipFill>
        <p:spPr>
          <a:xfrm>
            <a:off x="467544" y="836712"/>
            <a:ext cx="3563888" cy="2672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7143" r="10714" b="30953"/>
          <a:stretch/>
        </p:blipFill>
        <p:spPr>
          <a:xfrm>
            <a:off x="4644008" y="980728"/>
            <a:ext cx="4201390" cy="26642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5394" r="11685" b="44264"/>
          <a:stretch/>
        </p:blipFill>
        <p:spPr>
          <a:xfrm>
            <a:off x="4586166" y="3682529"/>
            <a:ext cx="4227899" cy="29595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295" y="5720093"/>
            <a:ext cx="4248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Epices: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Dépassement de la DLC du fournisseur au niveau des étiquettes Carrefour.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7" t="52905" r="13119" b="-2420"/>
          <a:stretch/>
        </p:blipFill>
        <p:spPr>
          <a:xfrm>
            <a:off x="701316" y="3715922"/>
            <a:ext cx="3096344" cy="179787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247095" y="4221088"/>
            <a:ext cx="1368152" cy="3937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164288" y="1952836"/>
            <a:ext cx="115212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157910" y="4979722"/>
            <a:ext cx="1115616" cy="3651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9610" r="1786" b="35127"/>
          <a:stretch/>
        </p:blipFill>
        <p:spPr>
          <a:xfrm>
            <a:off x="3551997" y="1340768"/>
            <a:ext cx="5478869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12014" r="31034" b="15905"/>
          <a:stretch/>
        </p:blipFill>
        <p:spPr>
          <a:xfrm>
            <a:off x="-31189" y="1251504"/>
            <a:ext cx="3557195" cy="4104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31640" y="5661248"/>
            <a:ext cx="65162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des produits surgelés:</a:t>
            </a:r>
            <a:r>
              <a:rPr lang="fr-FR" b="1" dirty="0" smtClean="0">
                <a:solidFill>
                  <a:srgbClr val="0070C0"/>
                </a:solidFill>
              </a:rPr>
              <a:t> Présence de givre au niveau de la gaine de refroidissement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L’un des coins du meuble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5580112" y="2060848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436096" cy="4077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9632" y="5877272"/>
            <a:ext cx="6516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</a:t>
            </a:r>
            <a:r>
              <a:rPr lang="fr-FR" b="1" dirty="0" smtClean="0">
                <a:solidFill>
                  <a:srgbClr val="0070C0"/>
                </a:solidFill>
              </a:rPr>
              <a:t>: Le quai de réception n’était pas protégé par un préau de protection.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24583" cy="52327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5373216"/>
            <a:ext cx="42484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Présence de traces d’infiltration d’eau au niveau de l’un des coins.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Un porte-appât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817440" y="1484784"/>
            <a:ext cx="1728192" cy="27363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99592" y="5877272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Volailles Trad.: </a:t>
            </a:r>
            <a:r>
              <a:rPr lang="fr-FR" b="1" dirty="0" smtClean="0">
                <a:solidFill>
                  <a:srgbClr val="0070C0"/>
                </a:solidFill>
              </a:rPr>
              <a:t>Exposition des abats de poulets sans égouttoirs.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2120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71277" y="5877272"/>
            <a:ext cx="8604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Meubles froids charcuterie/fromages et volailles Trad.:</a:t>
            </a:r>
            <a:r>
              <a:rPr lang="fr-FR" b="1" dirty="0" smtClean="0">
                <a:solidFill>
                  <a:srgbClr val="0070C0"/>
                </a:solidFill>
              </a:rPr>
              <a:t> Les afficheurs de la température n’étaient pas fonctionnels.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7922" r="1218" b="28704"/>
          <a:stretch/>
        </p:blipFill>
        <p:spPr>
          <a:xfrm>
            <a:off x="107504" y="904458"/>
            <a:ext cx="4800532" cy="23042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-4552"/>
          <a:stretch/>
        </p:blipFill>
        <p:spPr>
          <a:xfrm rot="16200000">
            <a:off x="4858742" y="2041114"/>
            <a:ext cx="2227985" cy="49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5949280"/>
            <a:ext cx="80648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Les morceaux de fromages blancs découpés n’étaient pas identifiés par une date d’ouverture.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1" r="1" b="25767"/>
          <a:stretch/>
        </p:blipFill>
        <p:spPr>
          <a:xfrm>
            <a:off x="781534" y="1700808"/>
            <a:ext cx="72928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8269" y="5949280"/>
            <a:ext cx="61149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DEIV non fonctionnel.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08290"/>
            <a:ext cx="77011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Boucherie/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Les autocontrôles de nettoyage/désinfection n’étaient pas quotidiens.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69" y="908720"/>
            <a:ext cx="6480720" cy="486054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908977" y="908720"/>
            <a:ext cx="2880320" cy="4248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3968" y="5743280"/>
            <a:ext cx="46095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L’entrée de la boulangerie n’était pas muni d’une protection 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009374" cy="53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20072" y="5718646"/>
            <a:ext cx="31683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PFT: </a:t>
            </a:r>
            <a:r>
              <a:rPr lang="fr-FR" b="1" dirty="0" smtClean="0">
                <a:solidFill>
                  <a:srgbClr val="0070C0"/>
                </a:solidFill>
              </a:rPr>
              <a:t>Le distributeur de savon liquide était abîmé.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4963039"/>
            <a:ext cx="302433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b="1" dirty="0" smtClean="0">
                <a:solidFill>
                  <a:srgbClr val="0070C0"/>
                </a:solidFill>
              </a:rPr>
              <a:t>: Présence d’un bidon d’un produit nettoyant pour les fours ,dont la date d’expiration était dépassée.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248472" cy="566462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123728" y="530120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41741</TotalTime>
  <Words>237</Words>
  <Application>Microsoft Office PowerPoint</Application>
  <PresentationFormat>Affichage à l'écran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653</cp:revision>
  <cp:lastPrinted>2016-02-08T19:41:58Z</cp:lastPrinted>
  <dcterms:created xsi:type="dcterms:W3CDTF">2014-03-07T09:21:22Z</dcterms:created>
  <dcterms:modified xsi:type="dcterms:W3CDTF">2018-07-03T15:11:38Z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