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50" r:id="rId3"/>
    <p:sldId id="451" r:id="rId4"/>
    <p:sldId id="452" r:id="rId5"/>
    <p:sldId id="453" r:id="rId6"/>
    <p:sldId id="454" r:id="rId7"/>
    <p:sldId id="455" r:id="rId8"/>
    <p:sldId id="456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99" d="100"/>
          <a:sy n="99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Bourguiba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SLAIMI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08 Novembre 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50450" cy="54006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339752" y="3933056"/>
            <a:ext cx="936104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240360" cy="1748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Connecteur droit avec flèche 11"/>
          <p:cNvCxnSpPr/>
          <p:nvPr/>
        </p:nvCxnSpPr>
        <p:spPr>
          <a:xfrm flipV="1">
            <a:off x="3275856" y="2852936"/>
            <a:ext cx="1872208" cy="11881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88025" y="4041068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: Présence </a:t>
            </a:r>
            <a:r>
              <a:rPr lang="fr-FR" b="1" dirty="0">
                <a:solidFill>
                  <a:srgbClr val="0070C0"/>
                </a:solidFill>
              </a:rPr>
              <a:t>d'un pot de miel d'eucalyptus périmé DLC juillet 2017</a:t>
            </a:r>
          </a:p>
        </p:txBody>
      </p:sp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913853" cy="38851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45" y="1844824"/>
            <a:ext cx="2895851" cy="38611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2790056" cy="934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55" y="4149080"/>
            <a:ext cx="2758449" cy="1750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Connecteur droit avec flèche 6"/>
          <p:cNvCxnSpPr/>
          <p:nvPr/>
        </p:nvCxnSpPr>
        <p:spPr>
          <a:xfrm flipV="1">
            <a:off x="1907704" y="2599914"/>
            <a:ext cx="2016224" cy="11154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652120" y="4725144"/>
            <a:ext cx="1936450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544" y="5877272"/>
            <a:ext cx="828092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Présence de 7 paquets de Thé "Ahmed TEA" et 8 paquets de "son d'avoine" dont la date limite de retrait est dépassée DLC respectivement 11/11/2017 et 09/11/2017</a:t>
            </a:r>
          </a:p>
        </p:txBody>
      </p:sp>
    </p:spTree>
    <p:extLst>
      <p:ext uri="{BB962C8B-B14F-4D97-AF65-F5344CB8AC3E}">
        <p14:creationId xmlns:p14="http://schemas.microsoft.com/office/powerpoint/2010/main" val="388736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579862" cy="47731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3816426" cy="2194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Connecteur droit avec flèche 5"/>
          <p:cNvCxnSpPr/>
          <p:nvPr/>
        </p:nvCxnSpPr>
        <p:spPr>
          <a:xfrm flipV="1">
            <a:off x="2545507" y="2941880"/>
            <a:ext cx="3034605" cy="15672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499992" y="4725144"/>
            <a:ext cx="38164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de 3 boudins de "</a:t>
            </a:r>
            <a:r>
              <a:rPr lang="fr-FR" b="1" dirty="0" err="1" smtClean="0">
                <a:solidFill>
                  <a:srgbClr val="0070C0"/>
                </a:solidFill>
              </a:rPr>
              <a:t>canichat</a:t>
            </a:r>
            <a:r>
              <a:rPr lang="fr-FR" b="1" dirty="0" smtClean="0">
                <a:solidFill>
                  <a:srgbClr val="0070C0"/>
                </a:solidFill>
              </a:rPr>
              <a:t>" </a:t>
            </a:r>
            <a:r>
              <a:rPr lang="fr-FR" b="1" dirty="0">
                <a:solidFill>
                  <a:srgbClr val="0070C0"/>
                </a:solidFill>
              </a:rPr>
              <a:t>El </a:t>
            </a:r>
            <a:r>
              <a:rPr lang="fr-FR" b="1" dirty="0" err="1" smtClean="0">
                <a:solidFill>
                  <a:srgbClr val="0070C0"/>
                </a:solidFill>
              </a:rPr>
              <a:t>Mazraa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périmés DLC 19/10/2017</a:t>
            </a:r>
          </a:p>
        </p:txBody>
      </p:sp>
    </p:spTree>
    <p:extLst>
      <p:ext uri="{BB962C8B-B14F-4D97-AF65-F5344CB8AC3E}">
        <p14:creationId xmlns:p14="http://schemas.microsoft.com/office/powerpoint/2010/main" val="38780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975906" cy="530120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43887" y="4437112"/>
            <a:ext cx="1627913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788025" y="2510606"/>
            <a:ext cx="353718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L'étiquetage du fromage L'Emmental Français est illisible </a:t>
            </a:r>
          </a:p>
        </p:txBody>
      </p:sp>
    </p:spTree>
    <p:extLst>
      <p:ext uri="{BB962C8B-B14F-4D97-AF65-F5344CB8AC3E}">
        <p14:creationId xmlns:p14="http://schemas.microsoft.com/office/powerpoint/2010/main" val="148377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1"/>
            <a:ext cx="3309832" cy="44131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20" y="1556792"/>
            <a:ext cx="4283968" cy="32129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9" y="6008290"/>
            <a:ext cx="77011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</a:t>
            </a:r>
            <a:r>
              <a:rPr lang="fr-FR" b="1" dirty="0" smtClean="0">
                <a:solidFill>
                  <a:srgbClr val="0070C0"/>
                </a:solidFill>
              </a:rPr>
              <a:t>rôtissoire, </a:t>
            </a:r>
            <a:r>
              <a:rPr lang="fr-FR" b="1" dirty="0">
                <a:solidFill>
                  <a:srgbClr val="0070C0"/>
                </a:solidFill>
              </a:rPr>
              <a:t>la hotte et </a:t>
            </a:r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>
                <a:solidFill>
                  <a:srgbClr val="0070C0"/>
                </a:solidFill>
              </a:rPr>
              <a:t>micro-onde manquaient de propreté</a:t>
            </a:r>
          </a:p>
        </p:txBody>
      </p:sp>
    </p:spTree>
    <p:extLst>
      <p:ext uri="{BB962C8B-B14F-4D97-AF65-F5344CB8AC3E}">
        <p14:creationId xmlns:p14="http://schemas.microsoft.com/office/powerpoint/2010/main" val="216959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813888" cy="50851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2780928"/>
            <a:ext cx="36724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Absence de système de fermeture du local de production (porte ou lanière)</a:t>
            </a:r>
          </a:p>
        </p:txBody>
      </p:sp>
    </p:spTree>
    <p:extLst>
      <p:ext uri="{BB962C8B-B14F-4D97-AF65-F5344CB8AC3E}">
        <p14:creationId xmlns:p14="http://schemas.microsoft.com/office/powerpoint/2010/main" val="144230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2155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63819" y="2636912"/>
            <a:ext cx="355259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Bazar : Présence de couette entreposés à même le sol</a:t>
            </a:r>
          </a:p>
        </p:txBody>
      </p:sp>
    </p:spTree>
    <p:extLst>
      <p:ext uri="{BB962C8B-B14F-4D97-AF65-F5344CB8AC3E}">
        <p14:creationId xmlns:p14="http://schemas.microsoft.com/office/powerpoint/2010/main" val="2030621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40949</TotalTime>
  <Words>120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612</cp:revision>
  <cp:lastPrinted>2016-02-08T19:41:58Z</cp:lastPrinted>
  <dcterms:created xsi:type="dcterms:W3CDTF">2014-03-07T09:21:22Z</dcterms:created>
  <dcterms:modified xsi:type="dcterms:W3CDTF">2017-11-15T09:52:16Z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