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7"/>
  </p:notesMasterIdLst>
  <p:handoutMasterIdLst>
    <p:handoutMasterId r:id="rId18"/>
  </p:handoutMasterIdLst>
  <p:sldIdLst>
    <p:sldId id="268" r:id="rId3"/>
    <p:sldId id="325" r:id="rId4"/>
    <p:sldId id="326" r:id="rId5"/>
    <p:sldId id="329" r:id="rId6"/>
    <p:sldId id="330" r:id="rId7"/>
    <p:sldId id="332" r:id="rId8"/>
    <p:sldId id="333" r:id="rId9"/>
    <p:sldId id="335" r:id="rId10"/>
    <p:sldId id="336" r:id="rId11"/>
    <p:sldId id="338" r:id="rId12"/>
    <p:sldId id="340" r:id="rId13"/>
    <p:sldId id="344" r:id="rId14"/>
    <p:sldId id="342" r:id="rId15"/>
    <p:sldId id="345" r:id="rId16"/>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3357" autoAdjust="0"/>
  </p:normalViewPr>
  <p:slideViewPr>
    <p:cSldViewPr>
      <p:cViewPr varScale="1">
        <p:scale>
          <a:sx n="69" d="100"/>
          <a:sy n="69" d="100"/>
        </p:scale>
        <p:origin x="14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2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83DD75BE-A253-4075-9244-AB0F539C32DC}" type="datetimeFigureOut">
              <a:rPr lang="fr-FR" smtClean="0"/>
              <a:t>10/09/2019</a:t>
            </a:fld>
            <a:endParaRPr lang="fr-FR" dirty="0"/>
          </a:p>
        </p:txBody>
      </p:sp>
      <p:sp>
        <p:nvSpPr>
          <p:cNvPr id="4" name="Espace réservé du pied de page 3"/>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73A9904D-C2F3-42BC-8C5E-D7064A081D63}" type="slidenum">
              <a:rPr lang="fr-FR" smtClean="0"/>
              <a:t>‹N°›</a:t>
            </a:fld>
            <a:endParaRPr lang="fr-FR" dirty="0"/>
          </a:p>
        </p:txBody>
      </p:sp>
    </p:spTree>
    <p:extLst>
      <p:ext uri="{BB962C8B-B14F-4D97-AF65-F5344CB8AC3E}">
        <p14:creationId xmlns:p14="http://schemas.microsoft.com/office/powerpoint/2010/main" val="2830551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697FCC72-1B1D-41CC-9624-805D9245AC99}" type="datetimeFigureOut">
              <a:rPr lang="fr-FR" smtClean="0"/>
              <a:t>10/09/2019</a:t>
            </a:fld>
            <a:endParaRPr lang="fr-FR" dirty="0"/>
          </a:p>
        </p:txBody>
      </p:sp>
      <p:sp>
        <p:nvSpPr>
          <p:cNvPr id="4" name="Espace réservé de l'image des diapositives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D4350E03-ECC6-40C0-B54E-8EAEE584575B}" type="slidenum">
              <a:rPr lang="fr-FR" smtClean="0"/>
              <a:t>‹N°›</a:t>
            </a:fld>
            <a:endParaRPr lang="fr-FR" dirty="0"/>
          </a:p>
        </p:txBody>
      </p:sp>
    </p:spTree>
    <p:extLst>
      <p:ext uri="{BB962C8B-B14F-4D97-AF65-F5344CB8AC3E}">
        <p14:creationId xmlns:p14="http://schemas.microsoft.com/office/powerpoint/2010/main" val="72685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D4350E03-ECC6-40C0-B54E-8EAEE584575B}" type="slidenum">
              <a:rPr lang="fr-FR" smtClean="0"/>
              <a:t>1</a:t>
            </a:fld>
            <a:endParaRPr lang="fr-FR" dirty="0"/>
          </a:p>
        </p:txBody>
      </p:sp>
    </p:spTree>
    <p:extLst>
      <p:ext uri="{BB962C8B-B14F-4D97-AF65-F5344CB8AC3E}">
        <p14:creationId xmlns:p14="http://schemas.microsoft.com/office/powerpoint/2010/main" val="4062537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65"/>
            <a:ext cx="7772400" cy="1470025"/>
          </a:xfrm>
          <a:prstGeom prst="rect">
            <a:avLst/>
          </a:prstGeo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20" y="333415"/>
            <a:ext cx="1979613" cy="56610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11188" y="333415"/>
            <a:ext cx="5789612" cy="56610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graphique ou organigramme hiérarchique">
    <p:spTree>
      <p:nvGrpSpPr>
        <p:cNvPr id="1" name=""/>
        <p:cNvGrpSpPr/>
        <p:nvPr/>
      </p:nvGrpSpPr>
      <p:grpSpPr>
        <a:xfrm>
          <a:off x="0" y="0"/>
          <a:ext cx="0" cy="0"/>
          <a:chOff x="0" y="0"/>
          <a:chExt cx="0" cy="0"/>
        </a:xfrm>
      </p:grpSpPr>
      <p:sp>
        <p:nvSpPr>
          <p:cNvPr id="3" name="Espace réservé du graphique SmartArt 2"/>
          <p:cNvSpPr>
            <a:spLocks noGrp="1"/>
          </p:cNvSpPr>
          <p:nvPr>
            <p:ph type="dgm" idx="1"/>
          </p:nvPr>
        </p:nvSpPr>
        <p:spPr>
          <a:xfrm>
            <a:off x="611188" y="1484315"/>
            <a:ext cx="7921625" cy="4510087"/>
          </a:xfrm>
        </p:spPr>
        <p:txBody>
          <a:bodyPr/>
          <a:lstStyle/>
          <a:p>
            <a:pPr lvl="0"/>
            <a:r>
              <a:rPr lang="fr-FR" noProof="0" dirty="0" smtClean="0"/>
              <a:t>Cliquez sur l'icône pour ajouter un graphique SmartArt</a:t>
            </a:r>
            <a:endParaRPr lang="fr-FR" noProof="0"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ableau">
    <p:spTree>
      <p:nvGrpSpPr>
        <p:cNvPr id="1" name=""/>
        <p:cNvGrpSpPr/>
        <p:nvPr/>
      </p:nvGrpSpPr>
      <p:grpSpPr>
        <a:xfrm>
          <a:off x="0" y="0"/>
          <a:ext cx="0" cy="0"/>
          <a:chOff x="0" y="0"/>
          <a:chExt cx="0" cy="0"/>
        </a:xfrm>
      </p:grpSpPr>
      <p:sp>
        <p:nvSpPr>
          <p:cNvPr id="3" name="Espace réservé du tableau 2"/>
          <p:cNvSpPr>
            <a:spLocks noGrp="1"/>
          </p:cNvSpPr>
          <p:nvPr>
            <p:ph type="tbl" idx="1"/>
          </p:nvPr>
        </p:nvSpPr>
        <p:spPr>
          <a:xfrm>
            <a:off x="611188" y="1484315"/>
            <a:ext cx="7921625" cy="4510087"/>
          </a:xfrm>
        </p:spPr>
        <p:txBody>
          <a:bodyPr/>
          <a:lstStyle/>
          <a:p>
            <a:pPr lvl="0"/>
            <a:r>
              <a:rPr lang="fr-FR" noProof="0" dirty="0" smtClean="0"/>
              <a:t>Cliquez sur l'icône pour ajouter un tableau</a:t>
            </a:r>
            <a:endParaRPr lang="fr-FR" noProof="0"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33"/>
            <a:ext cx="7772400" cy="1470025"/>
          </a:xfrm>
          <a:prstGeom prst="rect">
            <a:avLst/>
          </a:prstGeo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21993" indent="0" algn="ctr">
              <a:buNone/>
              <a:defRPr/>
            </a:lvl2pPr>
            <a:lvl3pPr marL="843987" indent="0" algn="ctr">
              <a:buNone/>
              <a:defRPr/>
            </a:lvl3pPr>
            <a:lvl4pPr marL="1265981" indent="0" algn="ctr">
              <a:buNone/>
              <a:defRPr/>
            </a:lvl4pPr>
            <a:lvl5pPr marL="1687973" indent="0" algn="ctr">
              <a:buNone/>
              <a:defRPr/>
            </a:lvl5pPr>
            <a:lvl6pPr marL="2109967" indent="0" algn="ctr">
              <a:buNone/>
              <a:defRPr/>
            </a:lvl6pPr>
            <a:lvl7pPr marL="2531960" indent="0" algn="ctr">
              <a:buNone/>
              <a:defRPr/>
            </a:lvl7pPr>
            <a:lvl8pPr marL="2953953" indent="0" algn="ctr">
              <a:buNone/>
              <a:defRPr/>
            </a:lvl8pPr>
            <a:lvl9pPr marL="3375947" indent="0" algn="ctr">
              <a:buNone/>
              <a:defRPr/>
            </a:lvl9pPr>
          </a:lstStyle>
          <a:p>
            <a:r>
              <a:rPr lang="fr-FR" smtClean="0"/>
              <a:t>Modifiez le style des sous-titres du masque</a:t>
            </a:r>
            <a:endParaRPr lang="fr-FR"/>
          </a:p>
        </p:txBody>
      </p:sp>
    </p:spTree>
    <p:extLst>
      <p:ext uri="{BB962C8B-B14F-4D97-AF65-F5344CB8AC3E}">
        <p14:creationId xmlns:p14="http://schemas.microsoft.com/office/powerpoint/2010/main" val="124635274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11934679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6"/>
            <a:ext cx="7772400" cy="1362075"/>
          </a:xfrm>
          <a:prstGeom prst="rect">
            <a:avLst/>
          </a:prstGeom>
        </p:spPr>
        <p:txBody>
          <a:bodyPr anchor="t"/>
          <a:lstStyle>
            <a:lvl1pPr algn="l">
              <a:defRPr sz="3692"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846"/>
            </a:lvl1pPr>
            <a:lvl2pPr marL="421993" indent="0">
              <a:buNone/>
              <a:defRPr sz="1662"/>
            </a:lvl2pPr>
            <a:lvl3pPr marL="843987" indent="0">
              <a:buNone/>
              <a:defRPr sz="1477"/>
            </a:lvl3pPr>
            <a:lvl4pPr marL="1265981" indent="0">
              <a:buNone/>
              <a:defRPr sz="1292"/>
            </a:lvl4pPr>
            <a:lvl5pPr marL="1687973" indent="0">
              <a:buNone/>
              <a:defRPr sz="1292"/>
            </a:lvl5pPr>
            <a:lvl6pPr marL="2109967" indent="0">
              <a:buNone/>
              <a:defRPr sz="1292"/>
            </a:lvl6pPr>
            <a:lvl7pPr marL="2531960" indent="0">
              <a:buNone/>
              <a:defRPr sz="1292"/>
            </a:lvl7pPr>
            <a:lvl8pPr marL="2953953" indent="0">
              <a:buNone/>
              <a:defRPr sz="1292"/>
            </a:lvl8pPr>
            <a:lvl9pPr marL="3375947" indent="0">
              <a:buNone/>
              <a:defRPr sz="1292"/>
            </a:lvl9pPr>
          </a:lstStyle>
          <a:p>
            <a:pPr lvl="0"/>
            <a:r>
              <a:rPr lang="fr-FR" smtClean="0"/>
              <a:t>Modifiez les styles du texte du masque</a:t>
            </a:r>
          </a:p>
        </p:txBody>
      </p:sp>
    </p:spTree>
    <p:extLst>
      <p:ext uri="{BB962C8B-B14F-4D97-AF65-F5344CB8AC3E}">
        <p14:creationId xmlns:p14="http://schemas.microsoft.com/office/powerpoint/2010/main" val="205558738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11188" y="1484316"/>
            <a:ext cx="3884612" cy="4510087"/>
          </a:xfrm>
        </p:spPr>
        <p:txBody>
          <a:bodyPr/>
          <a:lstStyle>
            <a:lvl1pPr>
              <a:defRPr sz="2585"/>
            </a:lvl1pPr>
            <a:lvl2pPr>
              <a:defRPr sz="2123"/>
            </a:lvl2pPr>
            <a:lvl3pPr>
              <a:defRPr sz="1846"/>
            </a:lvl3pPr>
            <a:lvl4pPr>
              <a:defRPr sz="1662"/>
            </a:lvl4pPr>
            <a:lvl5pPr>
              <a:defRPr sz="1662"/>
            </a:lvl5pPr>
            <a:lvl6pPr>
              <a:defRPr sz="1662"/>
            </a:lvl6pPr>
            <a:lvl7pPr>
              <a:defRPr sz="1662"/>
            </a:lvl7pPr>
            <a:lvl8pPr>
              <a:defRPr sz="1662"/>
            </a:lvl8pPr>
            <a:lvl9pPr>
              <a:defRPr sz="1662"/>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4" y="1484316"/>
            <a:ext cx="3884613" cy="4510087"/>
          </a:xfrm>
        </p:spPr>
        <p:txBody>
          <a:bodyPr/>
          <a:lstStyle>
            <a:lvl1pPr>
              <a:defRPr sz="2585"/>
            </a:lvl1pPr>
            <a:lvl2pPr>
              <a:defRPr sz="2123"/>
            </a:lvl2pPr>
            <a:lvl3pPr>
              <a:defRPr sz="1846"/>
            </a:lvl3pPr>
            <a:lvl4pPr>
              <a:defRPr sz="1662"/>
            </a:lvl4pPr>
            <a:lvl5pPr>
              <a:defRPr sz="1662"/>
            </a:lvl5pPr>
            <a:lvl6pPr>
              <a:defRPr sz="1662"/>
            </a:lvl6pPr>
            <a:lvl7pPr>
              <a:defRPr sz="1662"/>
            </a:lvl7pPr>
            <a:lvl8pPr>
              <a:defRPr sz="1662"/>
            </a:lvl8pPr>
            <a:lvl9pPr>
              <a:defRPr sz="1662"/>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63744845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4"/>
            <a:ext cx="4040188" cy="639763"/>
          </a:xfrm>
        </p:spPr>
        <p:txBody>
          <a:bodyPr anchor="b"/>
          <a:lstStyle>
            <a:lvl1pPr marL="0" indent="0">
              <a:buNone/>
              <a:defRPr sz="2123" b="1"/>
            </a:lvl1pPr>
            <a:lvl2pPr marL="421993" indent="0">
              <a:buNone/>
              <a:defRPr sz="1846" b="1"/>
            </a:lvl2pPr>
            <a:lvl3pPr marL="843987" indent="0">
              <a:buNone/>
              <a:defRPr sz="1662" b="1"/>
            </a:lvl3pPr>
            <a:lvl4pPr marL="1265981" indent="0">
              <a:buNone/>
              <a:defRPr sz="1477" b="1"/>
            </a:lvl4pPr>
            <a:lvl5pPr marL="1687973" indent="0">
              <a:buNone/>
              <a:defRPr sz="1477" b="1"/>
            </a:lvl5pPr>
            <a:lvl6pPr marL="2109967" indent="0">
              <a:buNone/>
              <a:defRPr sz="1477" b="1"/>
            </a:lvl6pPr>
            <a:lvl7pPr marL="2531960" indent="0">
              <a:buNone/>
              <a:defRPr sz="1477" b="1"/>
            </a:lvl7pPr>
            <a:lvl8pPr marL="2953953" indent="0">
              <a:buNone/>
              <a:defRPr sz="1477" b="1"/>
            </a:lvl8pPr>
            <a:lvl9pPr marL="3375947" indent="0">
              <a:buNone/>
              <a:defRPr sz="1477"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123"/>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4"/>
            <a:ext cx="4041775" cy="639763"/>
          </a:xfrm>
        </p:spPr>
        <p:txBody>
          <a:bodyPr anchor="b"/>
          <a:lstStyle>
            <a:lvl1pPr marL="0" indent="0">
              <a:buNone/>
              <a:defRPr sz="2123" b="1"/>
            </a:lvl1pPr>
            <a:lvl2pPr marL="421993" indent="0">
              <a:buNone/>
              <a:defRPr sz="1846" b="1"/>
            </a:lvl2pPr>
            <a:lvl3pPr marL="843987" indent="0">
              <a:buNone/>
              <a:defRPr sz="1662" b="1"/>
            </a:lvl3pPr>
            <a:lvl4pPr marL="1265981" indent="0">
              <a:buNone/>
              <a:defRPr sz="1477" b="1"/>
            </a:lvl4pPr>
            <a:lvl5pPr marL="1687973" indent="0">
              <a:buNone/>
              <a:defRPr sz="1477" b="1"/>
            </a:lvl5pPr>
            <a:lvl6pPr marL="2109967" indent="0">
              <a:buNone/>
              <a:defRPr sz="1477" b="1"/>
            </a:lvl6pPr>
            <a:lvl7pPr marL="2531960" indent="0">
              <a:buNone/>
              <a:defRPr sz="1477" b="1"/>
            </a:lvl7pPr>
            <a:lvl8pPr marL="2953953" indent="0">
              <a:buNone/>
              <a:defRPr sz="1477" b="1"/>
            </a:lvl8pPr>
            <a:lvl9pPr marL="3375947" indent="0">
              <a:buNone/>
              <a:defRPr sz="1477" b="1"/>
            </a:lvl9pPr>
          </a:lstStyle>
          <a:p>
            <a:pPr lvl="0"/>
            <a:r>
              <a:rPr lang="fr-FR" smtClean="0"/>
              <a:t>Modifiez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123"/>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6186531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179313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356869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34380" y="2132856"/>
            <a:ext cx="3008313" cy="1162051"/>
          </a:xfrm>
          <a:prstGeom prst="rect">
            <a:avLst/>
          </a:prstGeom>
        </p:spPr>
        <p:txBody>
          <a:bodyPr anchor="b"/>
          <a:lstStyle>
            <a:lvl1pPr algn="l">
              <a:defRPr sz="1846" b="1"/>
            </a:lvl1pPr>
          </a:lstStyle>
          <a:p>
            <a:r>
              <a:rPr lang="fr-FR" smtClean="0"/>
              <a:t>Modifiez le style du titre</a:t>
            </a:r>
            <a:endParaRPr lang="fr-FR"/>
          </a:p>
        </p:txBody>
      </p:sp>
      <p:sp>
        <p:nvSpPr>
          <p:cNvPr id="3" name="Espace réservé du contenu 2"/>
          <p:cNvSpPr>
            <a:spLocks noGrp="1"/>
          </p:cNvSpPr>
          <p:nvPr>
            <p:ph idx="1"/>
          </p:nvPr>
        </p:nvSpPr>
        <p:spPr>
          <a:xfrm>
            <a:off x="3707904" y="1004887"/>
            <a:ext cx="5111750" cy="5853113"/>
          </a:xfrm>
        </p:spPr>
        <p:txBody>
          <a:bodyPr/>
          <a:lstStyle>
            <a:lvl1pPr>
              <a:defRPr sz="2954"/>
            </a:lvl1pPr>
            <a:lvl2pPr>
              <a:defRPr sz="2585"/>
            </a:lvl2pPr>
            <a:lvl3pPr>
              <a:defRPr sz="2123"/>
            </a:lvl3pPr>
            <a:lvl4pPr>
              <a:defRPr sz="1846"/>
            </a:lvl4pPr>
            <a:lvl5pPr>
              <a:defRPr sz="1846"/>
            </a:lvl5pPr>
            <a:lvl6pPr>
              <a:defRPr sz="1846"/>
            </a:lvl6pPr>
            <a:lvl7pPr>
              <a:defRPr sz="1846"/>
            </a:lvl7pPr>
            <a:lvl8pPr>
              <a:defRPr sz="1846"/>
            </a:lvl8pPr>
            <a:lvl9pPr>
              <a:defRPr sz="1846"/>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4"/>
            <a:ext cx="3008313" cy="4691063"/>
          </a:xfrm>
        </p:spPr>
        <p:txBody>
          <a:bodyPr/>
          <a:lstStyle>
            <a:lvl1pPr marL="0" indent="0">
              <a:buNone/>
              <a:defRPr sz="1292"/>
            </a:lvl1pPr>
            <a:lvl2pPr marL="421993" indent="0">
              <a:buNone/>
              <a:defRPr sz="1108"/>
            </a:lvl2pPr>
            <a:lvl3pPr marL="843987" indent="0">
              <a:buNone/>
              <a:defRPr sz="1015"/>
            </a:lvl3pPr>
            <a:lvl4pPr marL="1265981" indent="0">
              <a:buNone/>
              <a:defRPr sz="831"/>
            </a:lvl4pPr>
            <a:lvl5pPr marL="1687973" indent="0">
              <a:buNone/>
              <a:defRPr sz="831"/>
            </a:lvl5pPr>
            <a:lvl6pPr marL="2109967" indent="0">
              <a:buNone/>
              <a:defRPr sz="831"/>
            </a:lvl6pPr>
            <a:lvl7pPr marL="2531960" indent="0">
              <a:buNone/>
              <a:defRPr sz="831"/>
            </a:lvl7pPr>
            <a:lvl8pPr marL="2953953" indent="0">
              <a:buNone/>
              <a:defRPr sz="831"/>
            </a:lvl8pPr>
            <a:lvl9pPr marL="3375947" indent="0">
              <a:buNone/>
              <a:defRPr sz="831"/>
            </a:lvl9pPr>
          </a:lstStyle>
          <a:p>
            <a:pPr lvl="0"/>
            <a:r>
              <a:rPr lang="fr-FR" smtClean="0"/>
              <a:t>Modifiez les styles du texte du masque</a:t>
            </a:r>
          </a:p>
        </p:txBody>
      </p:sp>
    </p:spTree>
    <p:extLst>
      <p:ext uri="{BB962C8B-B14F-4D97-AF65-F5344CB8AC3E}">
        <p14:creationId xmlns:p14="http://schemas.microsoft.com/office/powerpoint/2010/main" val="156871889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9"/>
          </a:xfrm>
          <a:prstGeom prst="rect">
            <a:avLst/>
          </a:prstGeom>
        </p:spPr>
        <p:txBody>
          <a:bodyPr anchor="b"/>
          <a:lstStyle>
            <a:lvl1pPr algn="l">
              <a:defRPr sz="1846"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2954"/>
            </a:lvl1pPr>
            <a:lvl2pPr marL="421993" indent="0">
              <a:buNone/>
              <a:defRPr sz="2585"/>
            </a:lvl2pPr>
            <a:lvl3pPr marL="843987" indent="0">
              <a:buNone/>
              <a:defRPr sz="2123"/>
            </a:lvl3pPr>
            <a:lvl4pPr marL="1265981" indent="0">
              <a:buNone/>
              <a:defRPr sz="1846"/>
            </a:lvl4pPr>
            <a:lvl5pPr marL="1687973" indent="0">
              <a:buNone/>
              <a:defRPr sz="1846"/>
            </a:lvl5pPr>
            <a:lvl6pPr marL="2109967" indent="0">
              <a:buNone/>
              <a:defRPr sz="1846"/>
            </a:lvl6pPr>
            <a:lvl7pPr marL="2531960" indent="0">
              <a:buNone/>
              <a:defRPr sz="1846"/>
            </a:lvl7pPr>
            <a:lvl8pPr marL="2953953" indent="0">
              <a:buNone/>
              <a:defRPr sz="1846"/>
            </a:lvl8pPr>
            <a:lvl9pPr marL="3375947" indent="0">
              <a:buNone/>
              <a:defRPr sz="1846"/>
            </a:lvl9pPr>
          </a:lstStyle>
          <a:p>
            <a:pPr lvl="0"/>
            <a:r>
              <a:rPr lang="fr-FR" noProof="0" dirty="0" smtClean="0"/>
              <a:t>Cliquez sur l'icône pour ajouter une image</a:t>
            </a:r>
            <a:endParaRPr lang="fr-FR" noProof="0" dirty="0"/>
          </a:p>
        </p:txBody>
      </p:sp>
      <p:sp>
        <p:nvSpPr>
          <p:cNvPr id="4" name="Espace réservé du texte 3"/>
          <p:cNvSpPr>
            <a:spLocks noGrp="1"/>
          </p:cNvSpPr>
          <p:nvPr>
            <p:ph type="body" sz="half" idx="2"/>
          </p:nvPr>
        </p:nvSpPr>
        <p:spPr>
          <a:xfrm>
            <a:off x="1792288" y="5367339"/>
            <a:ext cx="5486400" cy="804863"/>
          </a:xfrm>
        </p:spPr>
        <p:txBody>
          <a:bodyPr/>
          <a:lstStyle>
            <a:lvl1pPr marL="0" indent="0">
              <a:buNone/>
              <a:defRPr sz="1292"/>
            </a:lvl1pPr>
            <a:lvl2pPr marL="421993" indent="0">
              <a:buNone/>
              <a:defRPr sz="1108"/>
            </a:lvl2pPr>
            <a:lvl3pPr marL="843987" indent="0">
              <a:buNone/>
              <a:defRPr sz="1015"/>
            </a:lvl3pPr>
            <a:lvl4pPr marL="1265981" indent="0">
              <a:buNone/>
              <a:defRPr sz="831"/>
            </a:lvl4pPr>
            <a:lvl5pPr marL="1687973" indent="0">
              <a:buNone/>
              <a:defRPr sz="831"/>
            </a:lvl5pPr>
            <a:lvl6pPr marL="2109967" indent="0">
              <a:buNone/>
              <a:defRPr sz="831"/>
            </a:lvl6pPr>
            <a:lvl7pPr marL="2531960" indent="0">
              <a:buNone/>
              <a:defRPr sz="831"/>
            </a:lvl7pPr>
            <a:lvl8pPr marL="2953953" indent="0">
              <a:buNone/>
              <a:defRPr sz="831"/>
            </a:lvl8pPr>
            <a:lvl9pPr marL="3375947" indent="0">
              <a:buNone/>
              <a:defRPr sz="831"/>
            </a:lvl9pPr>
          </a:lstStyle>
          <a:p>
            <a:pPr lvl="0"/>
            <a:r>
              <a:rPr lang="fr-FR" smtClean="0"/>
              <a:t>Modifiez les styles du texte du masque</a:t>
            </a:r>
          </a:p>
        </p:txBody>
      </p:sp>
    </p:spTree>
    <p:extLst>
      <p:ext uri="{BB962C8B-B14F-4D97-AF65-F5344CB8AC3E}">
        <p14:creationId xmlns:p14="http://schemas.microsoft.com/office/powerpoint/2010/main" val="274084656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71838585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4" y="333382"/>
            <a:ext cx="1979613" cy="5661025"/>
          </a:xfrm>
          <a:prstGeom prst="rect">
            <a:avLst/>
          </a:prstGeo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11188" y="333382"/>
            <a:ext cx="5789612" cy="56610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56170532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re et graphique ou organigramme hiérarchique">
    <p:spTree>
      <p:nvGrpSpPr>
        <p:cNvPr id="1" name=""/>
        <p:cNvGrpSpPr/>
        <p:nvPr/>
      </p:nvGrpSpPr>
      <p:grpSpPr>
        <a:xfrm>
          <a:off x="0" y="0"/>
          <a:ext cx="0" cy="0"/>
          <a:chOff x="0" y="0"/>
          <a:chExt cx="0" cy="0"/>
        </a:xfrm>
      </p:grpSpPr>
      <p:sp>
        <p:nvSpPr>
          <p:cNvPr id="3" name="Espace réservé du graphique SmartArt 2"/>
          <p:cNvSpPr>
            <a:spLocks noGrp="1"/>
          </p:cNvSpPr>
          <p:nvPr>
            <p:ph type="dgm" idx="1"/>
          </p:nvPr>
        </p:nvSpPr>
        <p:spPr>
          <a:xfrm>
            <a:off x="611188" y="1484316"/>
            <a:ext cx="7921625" cy="4510087"/>
          </a:xfrm>
        </p:spPr>
        <p:txBody>
          <a:bodyPr/>
          <a:lstStyle/>
          <a:p>
            <a:pPr lvl="0"/>
            <a:r>
              <a:rPr lang="fr-FR" noProof="0" dirty="0" smtClean="0"/>
              <a:t>Cliquez sur l'icône pour ajouter un graphique SmartArt</a:t>
            </a:r>
            <a:endParaRPr lang="fr-FR" noProof="0" dirty="0"/>
          </a:p>
        </p:txBody>
      </p:sp>
    </p:spTree>
    <p:extLst>
      <p:ext uri="{BB962C8B-B14F-4D97-AF65-F5344CB8AC3E}">
        <p14:creationId xmlns:p14="http://schemas.microsoft.com/office/powerpoint/2010/main" val="285682545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re et tableau">
    <p:spTree>
      <p:nvGrpSpPr>
        <p:cNvPr id="1" name=""/>
        <p:cNvGrpSpPr/>
        <p:nvPr/>
      </p:nvGrpSpPr>
      <p:grpSpPr>
        <a:xfrm>
          <a:off x="0" y="0"/>
          <a:ext cx="0" cy="0"/>
          <a:chOff x="0" y="0"/>
          <a:chExt cx="0" cy="0"/>
        </a:xfrm>
      </p:grpSpPr>
      <p:sp>
        <p:nvSpPr>
          <p:cNvPr id="3" name="Espace réservé du tableau 2"/>
          <p:cNvSpPr>
            <a:spLocks noGrp="1"/>
          </p:cNvSpPr>
          <p:nvPr>
            <p:ph type="tbl" idx="1"/>
          </p:nvPr>
        </p:nvSpPr>
        <p:spPr>
          <a:xfrm>
            <a:off x="611188" y="1484316"/>
            <a:ext cx="7921625" cy="4510087"/>
          </a:xfrm>
        </p:spPr>
        <p:txBody>
          <a:bodyPr/>
          <a:lstStyle/>
          <a:p>
            <a:pPr lvl="0"/>
            <a:r>
              <a:rPr lang="fr-FR" noProof="0" dirty="0" smtClean="0"/>
              <a:t>Cliquez sur l'icône pour ajouter un tableau</a:t>
            </a:r>
            <a:endParaRPr lang="fr-FR" noProof="0" dirty="0"/>
          </a:p>
        </p:txBody>
      </p:sp>
    </p:spTree>
    <p:extLst>
      <p:ext uri="{BB962C8B-B14F-4D97-AF65-F5344CB8AC3E}">
        <p14:creationId xmlns:p14="http://schemas.microsoft.com/office/powerpoint/2010/main" val="206788344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265373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971600" y="1268760"/>
            <a:ext cx="7527680" cy="59436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2962566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4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11188" y="1484315"/>
            <a:ext cx="3884612" cy="451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20" y="1484315"/>
            <a:ext cx="3884613" cy="451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11969" y="1416053"/>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605139" y="11967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dirty="0" smtClean="0"/>
              <a:t>Cliquez sur l'icône pour ajouter une image</a:t>
            </a:r>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image" Target="../media/image5.jpe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4.jpeg"/><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292866" name="Rectangle 2"/>
          <p:cNvSpPr>
            <a:spLocks noChangeArrowheads="1"/>
          </p:cNvSpPr>
          <p:nvPr/>
        </p:nvSpPr>
        <p:spPr bwMode="auto">
          <a:xfrm>
            <a:off x="0" y="0"/>
            <a:ext cx="611066" cy="6858000"/>
          </a:xfrm>
          <a:prstGeom prst="rect">
            <a:avLst/>
          </a:prstGeom>
          <a:solidFill>
            <a:srgbClr val="3366FF"/>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92867" name="Rectangle 3"/>
          <p:cNvSpPr>
            <a:spLocks noChangeArrowheads="1"/>
          </p:cNvSpPr>
          <p:nvPr/>
        </p:nvSpPr>
        <p:spPr bwMode="auto">
          <a:xfrm>
            <a:off x="323850" y="1077913"/>
            <a:ext cx="8820150" cy="215900"/>
          </a:xfrm>
          <a:prstGeom prst="rect">
            <a:avLst/>
          </a:prstGeom>
          <a:solidFill>
            <a:srgbClr val="C0C0C0">
              <a:alpha val="57001"/>
            </a:srgbClr>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92872" name="Rectangle 8"/>
          <p:cNvSpPr>
            <a:spLocks noChangeArrowheads="1"/>
          </p:cNvSpPr>
          <p:nvPr/>
        </p:nvSpPr>
        <p:spPr bwMode="auto">
          <a:xfrm>
            <a:off x="8532936" y="188914"/>
            <a:ext cx="312126" cy="6480175"/>
          </a:xfrm>
          <a:prstGeom prst="rect">
            <a:avLst/>
          </a:prstGeom>
          <a:solidFill>
            <a:srgbClr val="FFCC00">
              <a:alpha val="69000"/>
            </a:srgbClr>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053" name="Rectangle 10"/>
          <p:cNvSpPr>
            <a:spLocks noGrp="1" noChangeArrowheads="1"/>
          </p:cNvSpPr>
          <p:nvPr>
            <p:ph type="body" idx="1"/>
          </p:nvPr>
        </p:nvSpPr>
        <p:spPr bwMode="auto">
          <a:xfrm>
            <a:off x="611066" y="1484314"/>
            <a:ext cx="7921869" cy="4510087"/>
          </a:xfrm>
          <a:prstGeom prst="rect">
            <a:avLst/>
          </a:prstGeom>
          <a:noFill/>
          <a:ln w="9525" algn="ctr">
            <a:noFill/>
            <a:miter lim="800000"/>
            <a:headEnd/>
            <a:tailEnd/>
          </a:ln>
        </p:spPr>
        <p:txBody>
          <a:bodyPr vert="horz" wrap="square" lIns="84774" tIns="42387" rIns="84774" bIns="42387"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pic>
        <p:nvPicPr>
          <p:cNvPr id="2055" name="Picture 23" descr="LOGO_QLC"/>
          <p:cNvPicPr>
            <a:picLocks noChangeAspect="1" noChangeArrowheads="1"/>
          </p:cNvPicPr>
          <p:nvPr/>
        </p:nvPicPr>
        <p:blipFill>
          <a:blip r:embed="rId16"/>
          <a:srcRect/>
          <a:stretch>
            <a:fillRect/>
          </a:stretch>
        </p:blipFill>
        <p:spPr bwMode="auto">
          <a:xfrm>
            <a:off x="0" y="0"/>
            <a:ext cx="1619250" cy="522288"/>
          </a:xfrm>
          <a:prstGeom prst="rect">
            <a:avLst/>
          </a:prstGeom>
          <a:noFill/>
          <a:ln w="9525">
            <a:noFill/>
            <a:miter lim="800000"/>
            <a:headEnd/>
            <a:tailEnd/>
          </a:ln>
        </p:spPr>
      </p:pic>
      <p:pic>
        <p:nvPicPr>
          <p:cNvPr id="9" name="Picture 20"/>
          <p:cNvPicPr>
            <a:picLocks noChangeAspect="1" noChangeArrowheads="1"/>
          </p:cNvPicPr>
          <p:nvPr/>
        </p:nvPicPr>
        <p:blipFill>
          <a:blip r:embed="rId17"/>
          <a:srcRect/>
          <a:stretch>
            <a:fillRect/>
          </a:stretch>
        </p:blipFill>
        <p:spPr bwMode="auto">
          <a:xfrm>
            <a:off x="0" y="0"/>
            <a:ext cx="2133600" cy="690563"/>
          </a:xfrm>
          <a:prstGeom prst="rect">
            <a:avLst/>
          </a:prstGeom>
          <a:noFill/>
          <a:ln w="9525">
            <a:noFill/>
            <a:miter lim="800000"/>
            <a:headEnd/>
            <a:tailEnd/>
          </a:ln>
        </p:spPr>
      </p:pic>
      <p:pic>
        <p:nvPicPr>
          <p:cNvPr id="11" name="Image 10" descr="http://www.servi.com.tn/static/upload/748daf0152b74bf124be98188d120343.png"/>
          <p:cNvPicPr>
            <a:picLocks noChangeAspect="1" noChangeArrowheads="1"/>
          </p:cNvPicPr>
          <p:nvPr userDrawn="1"/>
        </p:nvPicPr>
        <p:blipFill>
          <a:blip r:embed="rId18" cstate="email">
            <a:extLst>
              <a:ext uri="{28A0092B-C50C-407E-A947-70E740481C1C}">
                <a14:useLocalDpi xmlns:a14="http://schemas.microsoft.com/office/drawing/2010/main" val="0"/>
              </a:ext>
            </a:extLst>
          </a:blip>
          <a:srcRect/>
          <a:stretch>
            <a:fillRect/>
          </a:stretch>
        </p:blipFill>
        <p:spPr bwMode="auto">
          <a:xfrm>
            <a:off x="7452106" y="-27384"/>
            <a:ext cx="1691894" cy="1079897"/>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txBox="1">
            <a:spLocks noChangeArrowheads="1"/>
          </p:cNvSpPr>
          <p:nvPr userDrawn="1"/>
        </p:nvSpPr>
        <p:spPr bwMode="auto">
          <a:xfrm>
            <a:off x="1691680" y="209551"/>
            <a:ext cx="5760426"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ctr" anchorCtr="0" compatLnSpc="1">
            <a:prstTxWarp prst="textNoShape">
              <a:avLst/>
            </a:prstTxWarp>
          </a:bodyPr>
          <a:lstStyle>
            <a:lvl1pPr algn="ctr" rtl="0" eaLnBrk="1" fontAlgn="base" hangingPunct="1">
              <a:spcBef>
                <a:spcPct val="0"/>
              </a:spcBef>
              <a:spcAft>
                <a:spcPct val="0"/>
              </a:spcAft>
              <a:defRPr sz="2600" b="1" baseline="0">
                <a:solidFill>
                  <a:srgbClr val="3333FF"/>
                </a:solidFill>
                <a:latin typeface="+mj-lt"/>
                <a:ea typeface="+mj-ea"/>
                <a:cs typeface="+mj-cs"/>
              </a:defRPr>
            </a:lvl1pPr>
            <a:lvl2pPr algn="l" rtl="0" eaLnBrk="1" fontAlgn="base" hangingPunct="1">
              <a:spcBef>
                <a:spcPct val="0"/>
              </a:spcBef>
              <a:spcAft>
                <a:spcPct val="0"/>
              </a:spcAft>
              <a:defRPr sz="2600" b="1">
                <a:solidFill>
                  <a:srgbClr val="3333FF"/>
                </a:solidFill>
                <a:latin typeface="Tempus Sans ITC" pitchFamily="82" charset="0"/>
                <a:cs typeface="Arial" charset="0"/>
              </a:defRPr>
            </a:lvl2pPr>
            <a:lvl3pPr algn="l" rtl="0" eaLnBrk="1" fontAlgn="base" hangingPunct="1">
              <a:spcBef>
                <a:spcPct val="0"/>
              </a:spcBef>
              <a:spcAft>
                <a:spcPct val="0"/>
              </a:spcAft>
              <a:defRPr sz="2600" b="1">
                <a:solidFill>
                  <a:srgbClr val="3333FF"/>
                </a:solidFill>
                <a:latin typeface="Tempus Sans ITC" pitchFamily="82" charset="0"/>
                <a:cs typeface="Arial" charset="0"/>
              </a:defRPr>
            </a:lvl3pPr>
            <a:lvl4pPr algn="l" rtl="0" eaLnBrk="1" fontAlgn="base" hangingPunct="1">
              <a:spcBef>
                <a:spcPct val="0"/>
              </a:spcBef>
              <a:spcAft>
                <a:spcPct val="0"/>
              </a:spcAft>
              <a:defRPr sz="2600" b="1">
                <a:solidFill>
                  <a:srgbClr val="3333FF"/>
                </a:solidFill>
                <a:latin typeface="Tempus Sans ITC" pitchFamily="82" charset="0"/>
                <a:cs typeface="Arial" charset="0"/>
              </a:defRPr>
            </a:lvl4pPr>
            <a:lvl5pPr algn="l" rtl="0" eaLnBrk="1" fontAlgn="base" hangingPunct="1">
              <a:spcBef>
                <a:spcPct val="0"/>
              </a:spcBef>
              <a:spcAft>
                <a:spcPct val="0"/>
              </a:spcAft>
              <a:defRPr sz="2600" b="1">
                <a:solidFill>
                  <a:srgbClr val="3333FF"/>
                </a:solidFill>
                <a:latin typeface="Tempus Sans ITC" pitchFamily="82" charset="0"/>
                <a:cs typeface="Arial" charset="0"/>
              </a:defRPr>
            </a:lvl5pPr>
            <a:lvl6pPr marL="457200" algn="l" rtl="0" eaLnBrk="1" fontAlgn="base" hangingPunct="1">
              <a:spcBef>
                <a:spcPct val="0"/>
              </a:spcBef>
              <a:spcAft>
                <a:spcPct val="0"/>
              </a:spcAft>
              <a:defRPr sz="2600" b="1">
                <a:solidFill>
                  <a:srgbClr val="3333FF"/>
                </a:solidFill>
                <a:latin typeface="Tempus Sans ITC" pitchFamily="82" charset="0"/>
                <a:cs typeface="Arial" charset="0"/>
              </a:defRPr>
            </a:lvl6pPr>
            <a:lvl7pPr marL="914400" algn="l" rtl="0" eaLnBrk="1" fontAlgn="base" hangingPunct="1">
              <a:spcBef>
                <a:spcPct val="0"/>
              </a:spcBef>
              <a:spcAft>
                <a:spcPct val="0"/>
              </a:spcAft>
              <a:defRPr sz="2600" b="1">
                <a:solidFill>
                  <a:srgbClr val="3333FF"/>
                </a:solidFill>
                <a:latin typeface="Tempus Sans ITC" pitchFamily="82" charset="0"/>
                <a:cs typeface="Arial" charset="0"/>
              </a:defRPr>
            </a:lvl7pPr>
            <a:lvl8pPr marL="1371600" algn="l" rtl="0" eaLnBrk="1" fontAlgn="base" hangingPunct="1">
              <a:spcBef>
                <a:spcPct val="0"/>
              </a:spcBef>
              <a:spcAft>
                <a:spcPct val="0"/>
              </a:spcAft>
              <a:defRPr sz="2600" b="1">
                <a:solidFill>
                  <a:srgbClr val="3333FF"/>
                </a:solidFill>
                <a:latin typeface="Tempus Sans ITC" pitchFamily="82" charset="0"/>
                <a:cs typeface="Arial" charset="0"/>
              </a:defRPr>
            </a:lvl8pPr>
            <a:lvl9pPr marL="1828800" algn="l" rtl="0" eaLnBrk="1" fontAlgn="base" hangingPunct="1">
              <a:spcBef>
                <a:spcPct val="0"/>
              </a:spcBef>
              <a:spcAft>
                <a:spcPct val="0"/>
              </a:spcAft>
              <a:defRPr sz="2600" b="1">
                <a:solidFill>
                  <a:srgbClr val="3333FF"/>
                </a:solidFill>
                <a:latin typeface="Tempus Sans ITC" pitchFamily="82" charset="0"/>
                <a:cs typeface="Arial" charset="0"/>
              </a:defRPr>
            </a:lvl9pPr>
          </a:lstStyle>
          <a:p>
            <a:r>
              <a:rPr lang="fr-FR" altLang="fr-FR" kern="0" dirty="0" smtClean="0"/>
              <a:t>Audit Magasin: Médina el jadida</a:t>
            </a:r>
            <a:endParaRPr lang="fr-FR" altLang="fr-FR" kern="0" baseline="0"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txStyles>
    <p:titleStyle>
      <a:lvl1pPr algn="ctr" rtl="0" eaLnBrk="1" fontAlgn="base" hangingPunct="1">
        <a:spcBef>
          <a:spcPct val="0"/>
        </a:spcBef>
        <a:spcAft>
          <a:spcPct val="0"/>
        </a:spcAft>
        <a:defRPr sz="2600" b="1" baseline="0">
          <a:solidFill>
            <a:srgbClr val="3333FF"/>
          </a:solidFill>
          <a:latin typeface="+mj-lt"/>
          <a:ea typeface="+mj-ea"/>
          <a:cs typeface="+mj-cs"/>
        </a:defRPr>
      </a:lvl1pPr>
      <a:lvl2pPr algn="l" rtl="0" eaLnBrk="1" fontAlgn="base" hangingPunct="1">
        <a:spcBef>
          <a:spcPct val="0"/>
        </a:spcBef>
        <a:spcAft>
          <a:spcPct val="0"/>
        </a:spcAft>
        <a:defRPr sz="2600" b="1">
          <a:solidFill>
            <a:srgbClr val="3333FF"/>
          </a:solidFill>
          <a:latin typeface="Tempus Sans ITC" pitchFamily="82" charset="0"/>
          <a:cs typeface="Arial" charset="0"/>
        </a:defRPr>
      </a:lvl2pPr>
      <a:lvl3pPr algn="l" rtl="0" eaLnBrk="1" fontAlgn="base" hangingPunct="1">
        <a:spcBef>
          <a:spcPct val="0"/>
        </a:spcBef>
        <a:spcAft>
          <a:spcPct val="0"/>
        </a:spcAft>
        <a:defRPr sz="2600" b="1">
          <a:solidFill>
            <a:srgbClr val="3333FF"/>
          </a:solidFill>
          <a:latin typeface="Tempus Sans ITC" pitchFamily="82" charset="0"/>
          <a:cs typeface="Arial" charset="0"/>
        </a:defRPr>
      </a:lvl3pPr>
      <a:lvl4pPr algn="l" rtl="0" eaLnBrk="1" fontAlgn="base" hangingPunct="1">
        <a:spcBef>
          <a:spcPct val="0"/>
        </a:spcBef>
        <a:spcAft>
          <a:spcPct val="0"/>
        </a:spcAft>
        <a:defRPr sz="2600" b="1">
          <a:solidFill>
            <a:srgbClr val="3333FF"/>
          </a:solidFill>
          <a:latin typeface="Tempus Sans ITC" pitchFamily="82" charset="0"/>
          <a:cs typeface="Arial" charset="0"/>
        </a:defRPr>
      </a:lvl4pPr>
      <a:lvl5pPr algn="l" rtl="0" eaLnBrk="1" fontAlgn="base" hangingPunct="1">
        <a:spcBef>
          <a:spcPct val="0"/>
        </a:spcBef>
        <a:spcAft>
          <a:spcPct val="0"/>
        </a:spcAft>
        <a:defRPr sz="2600" b="1">
          <a:solidFill>
            <a:srgbClr val="3333FF"/>
          </a:solidFill>
          <a:latin typeface="Tempus Sans ITC" pitchFamily="82" charset="0"/>
          <a:cs typeface="Arial" charset="0"/>
        </a:defRPr>
      </a:lvl5pPr>
      <a:lvl6pPr marL="457200" algn="l" rtl="0" eaLnBrk="1" fontAlgn="base" hangingPunct="1">
        <a:spcBef>
          <a:spcPct val="0"/>
        </a:spcBef>
        <a:spcAft>
          <a:spcPct val="0"/>
        </a:spcAft>
        <a:defRPr sz="2600" b="1">
          <a:solidFill>
            <a:srgbClr val="3333FF"/>
          </a:solidFill>
          <a:latin typeface="Tempus Sans ITC" pitchFamily="82" charset="0"/>
          <a:cs typeface="Arial" charset="0"/>
        </a:defRPr>
      </a:lvl6pPr>
      <a:lvl7pPr marL="914400" algn="l" rtl="0" eaLnBrk="1" fontAlgn="base" hangingPunct="1">
        <a:spcBef>
          <a:spcPct val="0"/>
        </a:spcBef>
        <a:spcAft>
          <a:spcPct val="0"/>
        </a:spcAft>
        <a:defRPr sz="2600" b="1">
          <a:solidFill>
            <a:srgbClr val="3333FF"/>
          </a:solidFill>
          <a:latin typeface="Tempus Sans ITC" pitchFamily="82" charset="0"/>
          <a:cs typeface="Arial" charset="0"/>
        </a:defRPr>
      </a:lvl7pPr>
      <a:lvl8pPr marL="1371600" algn="l" rtl="0" eaLnBrk="1" fontAlgn="base" hangingPunct="1">
        <a:spcBef>
          <a:spcPct val="0"/>
        </a:spcBef>
        <a:spcAft>
          <a:spcPct val="0"/>
        </a:spcAft>
        <a:defRPr sz="2600" b="1">
          <a:solidFill>
            <a:srgbClr val="3333FF"/>
          </a:solidFill>
          <a:latin typeface="Tempus Sans ITC" pitchFamily="82" charset="0"/>
          <a:cs typeface="Arial" charset="0"/>
        </a:defRPr>
      </a:lvl8pPr>
      <a:lvl9pPr marL="1828800" algn="l" rtl="0" eaLnBrk="1" fontAlgn="base" hangingPunct="1">
        <a:spcBef>
          <a:spcPct val="0"/>
        </a:spcBef>
        <a:spcAft>
          <a:spcPct val="0"/>
        </a:spcAft>
        <a:defRPr sz="2600" b="1">
          <a:solidFill>
            <a:srgbClr val="3333FF"/>
          </a:solidFill>
          <a:latin typeface="Tempus Sans ITC" pitchFamily="82" charset="0"/>
          <a:cs typeface="Arial" charset="0"/>
        </a:defRPr>
      </a:lvl9pPr>
    </p:titleStyle>
    <p:bodyStyle>
      <a:lvl1pPr marL="342900" indent="-342900" algn="l" rtl="0" eaLnBrk="1" fontAlgn="base" hangingPunct="1">
        <a:spcBef>
          <a:spcPct val="20000"/>
        </a:spcBef>
        <a:spcAft>
          <a:spcPct val="0"/>
        </a:spcAft>
        <a:buClr>
          <a:srgbClr val="003399"/>
        </a:buClr>
        <a:buSzPct val="90000"/>
        <a:buFont typeface="Wingdings" pitchFamily="2" charset="2"/>
        <a:buChar char="n"/>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5000"/>
        <a:buFont typeface="Wingdings" pitchFamily="2" charset="2"/>
        <a:buChar char="n"/>
        <a:defRPr sz="2200">
          <a:solidFill>
            <a:schemeClr val="tx1"/>
          </a:solidFill>
          <a:latin typeface="+mn-lt"/>
          <a:cs typeface="+mn-cs"/>
        </a:defRPr>
      </a:lvl2pPr>
      <a:lvl3pPr marL="1143000" indent="-228600" algn="l" rtl="0" eaLnBrk="1" fontAlgn="base" hangingPunct="1">
        <a:spcBef>
          <a:spcPct val="20000"/>
        </a:spcBef>
        <a:spcAft>
          <a:spcPct val="0"/>
        </a:spcAft>
        <a:buClr>
          <a:schemeClr val="folHlink"/>
        </a:buClr>
        <a:buSzPct val="55000"/>
        <a:buFont typeface="Wingdings" pitchFamily="2" charset="2"/>
        <a:buChar char="n"/>
        <a:defRPr sz="2100">
          <a:solidFill>
            <a:schemeClr val="tx1"/>
          </a:solidFill>
          <a:latin typeface="+mn-lt"/>
          <a:cs typeface="+mn-cs"/>
        </a:defRPr>
      </a:lvl3pPr>
      <a:lvl4pPr marL="1600200" indent="-228600"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cs typeface="+mn-cs"/>
        </a:defRPr>
      </a:lvl4pPr>
      <a:lvl5pPr marL="2057400" indent="-228600"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6pPr>
      <a:lvl7pPr marL="29718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7pPr>
      <a:lvl8pPr marL="34290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8pPr>
      <a:lvl9pPr marL="38862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99392"/>
            <a:ext cx="611066" cy="68580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1" name="Rectangle 3"/>
          <p:cNvSpPr>
            <a:spLocks noChangeArrowheads="1"/>
          </p:cNvSpPr>
          <p:nvPr/>
        </p:nvSpPr>
        <p:spPr bwMode="auto">
          <a:xfrm>
            <a:off x="323850" y="1052513"/>
            <a:ext cx="8820150" cy="215900"/>
          </a:xfrm>
          <a:prstGeom prst="rect">
            <a:avLst/>
          </a:prstGeom>
          <a:solidFill>
            <a:srgbClr val="C0C0C0">
              <a:alpha val="5686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2" name="Rectangle 8"/>
          <p:cNvSpPr>
            <a:spLocks noChangeArrowheads="1"/>
          </p:cNvSpPr>
          <p:nvPr/>
        </p:nvSpPr>
        <p:spPr bwMode="auto">
          <a:xfrm>
            <a:off x="8532936" y="188914"/>
            <a:ext cx="312126" cy="6480175"/>
          </a:xfrm>
          <a:prstGeom prst="rect">
            <a:avLst/>
          </a:prstGeom>
          <a:solidFill>
            <a:srgbClr val="FFCC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3" name="Rectangle 10"/>
          <p:cNvSpPr>
            <a:spLocks noGrp="1" noChangeArrowheads="1"/>
          </p:cNvSpPr>
          <p:nvPr>
            <p:ph type="body" idx="1"/>
          </p:nvPr>
        </p:nvSpPr>
        <p:spPr bwMode="auto">
          <a:xfrm>
            <a:off x="611066" y="1484314"/>
            <a:ext cx="7921869" cy="451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t" anchorCtr="0" compatLnSpc="1">
            <a:prstTxWarp prst="textNoShape">
              <a:avLst/>
            </a:prstTxWarp>
          </a:bodyPr>
          <a:lstStyle/>
          <a:p>
            <a:pPr lvl="0"/>
            <a:r>
              <a:rPr lang="fr-FR" altLang="fr-FR" dirty="0" smtClean="0"/>
              <a:t>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8" name="Text Box 7"/>
          <p:cNvSpPr txBox="1">
            <a:spLocks noChangeArrowheads="1"/>
          </p:cNvSpPr>
          <p:nvPr/>
        </p:nvSpPr>
        <p:spPr bwMode="auto">
          <a:xfrm>
            <a:off x="8648700" y="6477000"/>
            <a:ext cx="327535" cy="198777"/>
          </a:xfrm>
          <a:prstGeom prst="rect">
            <a:avLst/>
          </a:prstGeom>
          <a:noFill/>
          <a:ln w="9525">
            <a:noFill/>
            <a:miter lim="800000"/>
            <a:headEnd/>
            <a:tailEnd/>
          </a:ln>
          <a:effectLst/>
        </p:spPr>
        <p:txBody>
          <a:bodyPr wrap="none" lIns="84396" tIns="42198" rIns="84396" bIns="42198">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defRPr/>
            </a:pPr>
            <a:fld id="{9ADC00F9-A239-4684-8953-224749B3B002}" type="slidenum">
              <a:rPr lang="en-GB" altLang="fr-FR" sz="738" smtClean="0">
                <a:latin typeface="Century Gothic" panose="020B0502020202020204" pitchFamily="34" charset="0"/>
              </a:rPr>
              <a:pPr>
                <a:defRPr/>
              </a:pPr>
              <a:t>‹N°›</a:t>
            </a:fld>
            <a:endParaRPr lang="en-GB" altLang="fr-FR" sz="1292" dirty="0" smtClean="0">
              <a:latin typeface="Century Gothic" panose="020B0502020202020204" pitchFamily="34" charset="0"/>
            </a:endParaRPr>
          </a:p>
        </p:txBody>
      </p:sp>
      <p:pic>
        <p:nvPicPr>
          <p:cNvPr id="2056" name="Image 11" descr="LOGO_QLC.png"/>
          <p:cNvPicPr>
            <a:picLocks noChangeAspect="1"/>
          </p:cNvPicPr>
          <p:nvPr/>
        </p:nvPicPr>
        <p:blipFill>
          <a:blip r:embed="rId17" cstate="email">
            <a:extLst>
              <a:ext uri="{28A0092B-C50C-407E-A947-70E740481C1C}">
                <a14:useLocalDpi xmlns:a14="http://schemas.microsoft.com/office/drawing/2010/main" val="0"/>
              </a:ext>
            </a:extLst>
          </a:blip>
          <a:srcRect/>
          <a:stretch>
            <a:fillRect/>
          </a:stretch>
        </p:blipFill>
        <p:spPr bwMode="auto">
          <a:xfrm>
            <a:off x="0" y="0"/>
            <a:ext cx="1529862"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descr="http://www.servi.com.tn/static/upload/748daf0152b74bf124be98188d120343.png"/>
          <p:cNvPicPr>
            <a:picLocks noChangeAspect="1" noChangeArrowheads="1"/>
          </p:cNvPicPr>
          <p:nvPr userDrawn="1"/>
        </p:nvPicPr>
        <p:blipFill>
          <a:blip r:embed="rId18" cstate="email">
            <a:extLst>
              <a:ext uri="{28A0092B-C50C-407E-A947-70E740481C1C}">
                <a14:useLocalDpi xmlns:a14="http://schemas.microsoft.com/office/drawing/2010/main" val="0"/>
              </a:ext>
            </a:extLst>
          </a:blip>
          <a:srcRect/>
          <a:stretch>
            <a:fillRect/>
          </a:stretch>
        </p:blipFill>
        <p:spPr bwMode="auto">
          <a:xfrm>
            <a:off x="7452106" y="0"/>
            <a:ext cx="1691894" cy="105251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11"/>
          <p:cNvSpPr txBox="1">
            <a:spLocks noChangeArrowheads="1"/>
          </p:cNvSpPr>
          <p:nvPr userDrawn="1"/>
        </p:nvSpPr>
        <p:spPr bwMode="auto">
          <a:xfrm>
            <a:off x="1691680" y="234951"/>
            <a:ext cx="5760426"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ctr" anchorCtr="0" compatLnSpc="1">
            <a:prstTxWarp prst="textNoShape">
              <a:avLst/>
            </a:prstTxWarp>
          </a:bodyPr>
          <a:lstStyle>
            <a:lvl1pPr algn="ctr" rtl="0" eaLnBrk="1" fontAlgn="base" hangingPunct="1">
              <a:spcBef>
                <a:spcPct val="0"/>
              </a:spcBef>
              <a:spcAft>
                <a:spcPct val="0"/>
              </a:spcAft>
              <a:defRPr sz="2400" b="1" baseline="0">
                <a:solidFill>
                  <a:srgbClr val="3333FF"/>
                </a:solidFill>
                <a:latin typeface="+mj-lt"/>
                <a:ea typeface="+mj-ea"/>
                <a:cs typeface="+mj-cs"/>
              </a:defRPr>
            </a:lvl1pPr>
            <a:lvl2pPr algn="l" rtl="0" eaLnBrk="1" fontAlgn="base" hangingPunct="1">
              <a:spcBef>
                <a:spcPct val="0"/>
              </a:spcBef>
              <a:spcAft>
                <a:spcPct val="0"/>
              </a:spcAft>
              <a:defRPr sz="2400" b="1">
                <a:solidFill>
                  <a:srgbClr val="3333FF"/>
                </a:solidFill>
                <a:latin typeface="Tempus Sans ITC" pitchFamily="82" charset="0"/>
                <a:cs typeface="Arial" charset="0"/>
              </a:defRPr>
            </a:lvl2pPr>
            <a:lvl3pPr algn="l" rtl="0" eaLnBrk="1" fontAlgn="base" hangingPunct="1">
              <a:spcBef>
                <a:spcPct val="0"/>
              </a:spcBef>
              <a:spcAft>
                <a:spcPct val="0"/>
              </a:spcAft>
              <a:defRPr sz="2400" b="1">
                <a:solidFill>
                  <a:srgbClr val="3333FF"/>
                </a:solidFill>
                <a:latin typeface="Tempus Sans ITC" pitchFamily="82" charset="0"/>
                <a:cs typeface="Arial" charset="0"/>
              </a:defRPr>
            </a:lvl3pPr>
            <a:lvl4pPr algn="l" rtl="0" eaLnBrk="1" fontAlgn="base" hangingPunct="1">
              <a:spcBef>
                <a:spcPct val="0"/>
              </a:spcBef>
              <a:spcAft>
                <a:spcPct val="0"/>
              </a:spcAft>
              <a:defRPr sz="2400" b="1">
                <a:solidFill>
                  <a:srgbClr val="3333FF"/>
                </a:solidFill>
                <a:latin typeface="Tempus Sans ITC" pitchFamily="82" charset="0"/>
                <a:cs typeface="Arial" charset="0"/>
              </a:defRPr>
            </a:lvl4pPr>
            <a:lvl5pPr algn="l" rtl="0" eaLnBrk="1" fontAlgn="base" hangingPunct="1">
              <a:spcBef>
                <a:spcPct val="0"/>
              </a:spcBef>
              <a:spcAft>
                <a:spcPct val="0"/>
              </a:spcAft>
              <a:defRPr sz="2400" b="1">
                <a:solidFill>
                  <a:srgbClr val="3333FF"/>
                </a:solidFill>
                <a:latin typeface="Tempus Sans ITC" pitchFamily="82" charset="0"/>
                <a:cs typeface="Arial" charset="0"/>
              </a:defRPr>
            </a:lvl5pPr>
            <a:lvl6pPr marL="421993" algn="l" rtl="0" eaLnBrk="1" fontAlgn="base" hangingPunct="1">
              <a:spcBef>
                <a:spcPct val="0"/>
              </a:spcBef>
              <a:spcAft>
                <a:spcPct val="0"/>
              </a:spcAft>
              <a:defRPr sz="2400" b="1">
                <a:solidFill>
                  <a:srgbClr val="3333FF"/>
                </a:solidFill>
                <a:latin typeface="Tempus Sans ITC" pitchFamily="82" charset="0"/>
                <a:cs typeface="Arial" charset="0"/>
              </a:defRPr>
            </a:lvl6pPr>
            <a:lvl7pPr marL="843987" algn="l" rtl="0" eaLnBrk="1" fontAlgn="base" hangingPunct="1">
              <a:spcBef>
                <a:spcPct val="0"/>
              </a:spcBef>
              <a:spcAft>
                <a:spcPct val="0"/>
              </a:spcAft>
              <a:defRPr sz="2400" b="1">
                <a:solidFill>
                  <a:srgbClr val="3333FF"/>
                </a:solidFill>
                <a:latin typeface="Tempus Sans ITC" pitchFamily="82" charset="0"/>
                <a:cs typeface="Arial" charset="0"/>
              </a:defRPr>
            </a:lvl7pPr>
            <a:lvl8pPr marL="1265981" algn="l" rtl="0" eaLnBrk="1" fontAlgn="base" hangingPunct="1">
              <a:spcBef>
                <a:spcPct val="0"/>
              </a:spcBef>
              <a:spcAft>
                <a:spcPct val="0"/>
              </a:spcAft>
              <a:defRPr sz="2400" b="1">
                <a:solidFill>
                  <a:srgbClr val="3333FF"/>
                </a:solidFill>
                <a:latin typeface="Tempus Sans ITC" pitchFamily="82" charset="0"/>
                <a:cs typeface="Arial" charset="0"/>
              </a:defRPr>
            </a:lvl8pPr>
            <a:lvl9pPr marL="1687973" algn="l" rtl="0" eaLnBrk="1" fontAlgn="base" hangingPunct="1">
              <a:spcBef>
                <a:spcPct val="0"/>
              </a:spcBef>
              <a:spcAft>
                <a:spcPct val="0"/>
              </a:spcAft>
              <a:defRPr sz="2400" b="1">
                <a:solidFill>
                  <a:srgbClr val="3333FF"/>
                </a:solidFill>
                <a:latin typeface="Tempus Sans ITC" pitchFamily="82" charset="0"/>
                <a:cs typeface="Arial" charset="0"/>
              </a:defRPr>
            </a:lvl9pPr>
          </a:lstStyle>
          <a:p>
            <a:r>
              <a:rPr lang="fr-FR" altLang="fr-FR" kern="0" dirty="0" smtClean="0"/>
              <a:t>Audit Magasin: Menzah 9</a:t>
            </a:r>
            <a:endParaRPr lang="fr-FR" altLang="fr-FR" kern="0" baseline="0" dirty="0" smtClean="0"/>
          </a:p>
        </p:txBody>
      </p:sp>
    </p:spTree>
    <p:extLst>
      <p:ext uri="{BB962C8B-B14F-4D97-AF65-F5344CB8AC3E}">
        <p14:creationId xmlns:p14="http://schemas.microsoft.com/office/powerpoint/2010/main" val="160470568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Lst>
  <p:timing>
    <p:tnLst>
      <p:par>
        <p:cTn id="1" dur="indefinite" restart="never" nodeType="tmRoot"/>
      </p:par>
    </p:tnLst>
  </p:timing>
  <p:txStyles>
    <p:titleStyle>
      <a:lvl1pPr algn="ctr" rtl="0" eaLnBrk="1" fontAlgn="base" hangingPunct="1">
        <a:spcBef>
          <a:spcPct val="0"/>
        </a:spcBef>
        <a:spcAft>
          <a:spcPct val="0"/>
        </a:spcAft>
        <a:defRPr sz="2400" b="1" baseline="0">
          <a:solidFill>
            <a:srgbClr val="3333FF"/>
          </a:solidFill>
          <a:latin typeface="+mj-lt"/>
          <a:ea typeface="+mj-ea"/>
          <a:cs typeface="+mj-cs"/>
        </a:defRPr>
      </a:lvl1pPr>
      <a:lvl2pPr algn="l" rtl="0" eaLnBrk="1" fontAlgn="base" hangingPunct="1">
        <a:spcBef>
          <a:spcPct val="0"/>
        </a:spcBef>
        <a:spcAft>
          <a:spcPct val="0"/>
        </a:spcAft>
        <a:defRPr sz="2400" b="1">
          <a:solidFill>
            <a:srgbClr val="3333FF"/>
          </a:solidFill>
          <a:latin typeface="Tempus Sans ITC" pitchFamily="82" charset="0"/>
          <a:cs typeface="Arial" charset="0"/>
        </a:defRPr>
      </a:lvl2pPr>
      <a:lvl3pPr algn="l" rtl="0" eaLnBrk="1" fontAlgn="base" hangingPunct="1">
        <a:spcBef>
          <a:spcPct val="0"/>
        </a:spcBef>
        <a:spcAft>
          <a:spcPct val="0"/>
        </a:spcAft>
        <a:defRPr sz="2400" b="1">
          <a:solidFill>
            <a:srgbClr val="3333FF"/>
          </a:solidFill>
          <a:latin typeface="Tempus Sans ITC" pitchFamily="82" charset="0"/>
          <a:cs typeface="Arial" charset="0"/>
        </a:defRPr>
      </a:lvl3pPr>
      <a:lvl4pPr algn="l" rtl="0" eaLnBrk="1" fontAlgn="base" hangingPunct="1">
        <a:spcBef>
          <a:spcPct val="0"/>
        </a:spcBef>
        <a:spcAft>
          <a:spcPct val="0"/>
        </a:spcAft>
        <a:defRPr sz="2400" b="1">
          <a:solidFill>
            <a:srgbClr val="3333FF"/>
          </a:solidFill>
          <a:latin typeface="Tempus Sans ITC" pitchFamily="82" charset="0"/>
          <a:cs typeface="Arial" charset="0"/>
        </a:defRPr>
      </a:lvl4pPr>
      <a:lvl5pPr algn="l" rtl="0" eaLnBrk="1" fontAlgn="base" hangingPunct="1">
        <a:spcBef>
          <a:spcPct val="0"/>
        </a:spcBef>
        <a:spcAft>
          <a:spcPct val="0"/>
        </a:spcAft>
        <a:defRPr sz="2400" b="1">
          <a:solidFill>
            <a:srgbClr val="3333FF"/>
          </a:solidFill>
          <a:latin typeface="Tempus Sans ITC" pitchFamily="82" charset="0"/>
          <a:cs typeface="Arial" charset="0"/>
        </a:defRPr>
      </a:lvl5pPr>
      <a:lvl6pPr marL="421993" algn="l" rtl="0" eaLnBrk="1" fontAlgn="base" hangingPunct="1">
        <a:spcBef>
          <a:spcPct val="0"/>
        </a:spcBef>
        <a:spcAft>
          <a:spcPct val="0"/>
        </a:spcAft>
        <a:defRPr sz="2400" b="1">
          <a:solidFill>
            <a:srgbClr val="3333FF"/>
          </a:solidFill>
          <a:latin typeface="Tempus Sans ITC" pitchFamily="82" charset="0"/>
          <a:cs typeface="Arial" charset="0"/>
        </a:defRPr>
      </a:lvl6pPr>
      <a:lvl7pPr marL="843987" algn="l" rtl="0" eaLnBrk="1" fontAlgn="base" hangingPunct="1">
        <a:spcBef>
          <a:spcPct val="0"/>
        </a:spcBef>
        <a:spcAft>
          <a:spcPct val="0"/>
        </a:spcAft>
        <a:defRPr sz="2400" b="1">
          <a:solidFill>
            <a:srgbClr val="3333FF"/>
          </a:solidFill>
          <a:latin typeface="Tempus Sans ITC" pitchFamily="82" charset="0"/>
          <a:cs typeface="Arial" charset="0"/>
        </a:defRPr>
      </a:lvl7pPr>
      <a:lvl8pPr marL="1265981" algn="l" rtl="0" eaLnBrk="1" fontAlgn="base" hangingPunct="1">
        <a:spcBef>
          <a:spcPct val="0"/>
        </a:spcBef>
        <a:spcAft>
          <a:spcPct val="0"/>
        </a:spcAft>
        <a:defRPr sz="2400" b="1">
          <a:solidFill>
            <a:srgbClr val="3333FF"/>
          </a:solidFill>
          <a:latin typeface="Tempus Sans ITC" pitchFamily="82" charset="0"/>
          <a:cs typeface="Arial" charset="0"/>
        </a:defRPr>
      </a:lvl8pPr>
      <a:lvl9pPr marL="1687973" algn="l" rtl="0" eaLnBrk="1" fontAlgn="base" hangingPunct="1">
        <a:spcBef>
          <a:spcPct val="0"/>
        </a:spcBef>
        <a:spcAft>
          <a:spcPct val="0"/>
        </a:spcAft>
        <a:defRPr sz="2400" b="1">
          <a:solidFill>
            <a:srgbClr val="3333FF"/>
          </a:solidFill>
          <a:latin typeface="Tempus Sans ITC" pitchFamily="82" charset="0"/>
          <a:cs typeface="Arial" charset="0"/>
        </a:defRPr>
      </a:lvl9pPr>
    </p:titleStyle>
    <p:bodyStyle>
      <a:lvl1pPr marL="315066" indent="-315066" algn="l" rtl="0" eaLnBrk="1" fontAlgn="base" hangingPunct="1">
        <a:spcBef>
          <a:spcPct val="20000"/>
        </a:spcBef>
        <a:spcAft>
          <a:spcPct val="0"/>
        </a:spcAft>
        <a:buClr>
          <a:srgbClr val="003399"/>
        </a:buClr>
        <a:buSzPct val="90000"/>
        <a:buFont typeface="Wingdings" panose="05000000000000000000" pitchFamily="2" charset="2"/>
        <a:buChar char="n"/>
        <a:defRPr sz="2123">
          <a:solidFill>
            <a:schemeClr val="tx1"/>
          </a:solidFill>
          <a:latin typeface="+mn-lt"/>
          <a:ea typeface="+mn-ea"/>
          <a:cs typeface="+mn-cs"/>
        </a:defRPr>
      </a:lvl1pPr>
      <a:lvl2pPr marL="684352" indent="-262311" algn="l" rtl="0" eaLnBrk="1" fontAlgn="base" hangingPunct="1">
        <a:spcBef>
          <a:spcPct val="20000"/>
        </a:spcBef>
        <a:spcAft>
          <a:spcPct val="0"/>
        </a:spcAft>
        <a:buClr>
          <a:schemeClr val="accent2"/>
        </a:buClr>
        <a:buSzPct val="75000"/>
        <a:buFont typeface="Wingdings" panose="05000000000000000000" pitchFamily="2" charset="2"/>
        <a:buChar char="n"/>
        <a:defRPr sz="2031">
          <a:solidFill>
            <a:schemeClr val="tx1"/>
          </a:solidFill>
          <a:latin typeface="+mn-lt"/>
          <a:cs typeface="+mn-cs"/>
        </a:defRPr>
      </a:lvl2pPr>
      <a:lvl3pPr marL="1053638" indent="-209556" algn="l" rtl="0" eaLnBrk="1" fontAlgn="base" hangingPunct="1">
        <a:spcBef>
          <a:spcPct val="20000"/>
        </a:spcBef>
        <a:spcAft>
          <a:spcPct val="0"/>
        </a:spcAft>
        <a:buClr>
          <a:schemeClr val="folHlink"/>
        </a:buClr>
        <a:buSzPct val="55000"/>
        <a:buFont typeface="Wingdings" panose="05000000000000000000" pitchFamily="2" charset="2"/>
        <a:buChar char="n"/>
        <a:defRPr sz="1939">
          <a:solidFill>
            <a:schemeClr val="tx1"/>
          </a:solidFill>
          <a:latin typeface="+mn-lt"/>
          <a:cs typeface="+mn-cs"/>
        </a:defRPr>
      </a:lvl3pPr>
      <a:lvl4pPr marL="1475680" indent="-209556" algn="l" rtl="0" eaLnBrk="1" fontAlgn="base" hangingPunct="1">
        <a:spcBef>
          <a:spcPct val="20000"/>
        </a:spcBef>
        <a:spcAft>
          <a:spcPct val="0"/>
        </a:spcAft>
        <a:buClr>
          <a:schemeClr val="accent1"/>
        </a:buClr>
        <a:buFont typeface="Wingdings" panose="05000000000000000000" pitchFamily="2" charset="2"/>
        <a:buChar char="§"/>
        <a:defRPr sz="1846">
          <a:solidFill>
            <a:schemeClr val="tx1"/>
          </a:solidFill>
          <a:latin typeface="+mn-lt"/>
          <a:cs typeface="+mn-cs"/>
        </a:defRPr>
      </a:lvl4pPr>
      <a:lvl5pPr marL="1897721" indent="-209556" algn="l" rtl="0" eaLnBrk="1" fontAlgn="base" hangingPunct="1">
        <a:spcBef>
          <a:spcPct val="20000"/>
        </a:spcBef>
        <a:spcAft>
          <a:spcPct val="0"/>
        </a:spcAft>
        <a:buClr>
          <a:schemeClr val="accent1"/>
        </a:buClr>
        <a:buFont typeface="Wingdings" panose="05000000000000000000" pitchFamily="2" charset="2"/>
        <a:buChar char="§"/>
        <a:defRPr sz="1846">
          <a:solidFill>
            <a:schemeClr val="tx1"/>
          </a:solidFill>
          <a:latin typeface="+mn-lt"/>
          <a:cs typeface="+mn-cs"/>
        </a:defRPr>
      </a:lvl5pPr>
      <a:lvl6pPr marL="2320963"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6pPr>
      <a:lvl7pPr marL="2742957"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7pPr>
      <a:lvl8pPr marL="3164950"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8pPr>
      <a:lvl9pPr marL="3586943"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9pPr>
    </p:bodyStyle>
    <p:otherStyle>
      <a:defPPr>
        <a:defRPr lang="fr-FR"/>
      </a:defPPr>
      <a:lvl1pPr marL="0" algn="l" defTabSz="843987" rtl="0" eaLnBrk="1" latinLnBrk="0" hangingPunct="1">
        <a:defRPr sz="1662" kern="1200">
          <a:solidFill>
            <a:schemeClr val="tx1"/>
          </a:solidFill>
          <a:latin typeface="+mn-lt"/>
          <a:ea typeface="+mn-ea"/>
          <a:cs typeface="+mn-cs"/>
        </a:defRPr>
      </a:lvl1pPr>
      <a:lvl2pPr marL="421993" algn="l" defTabSz="843987" rtl="0" eaLnBrk="1" latinLnBrk="0" hangingPunct="1">
        <a:defRPr sz="1662" kern="1200">
          <a:solidFill>
            <a:schemeClr val="tx1"/>
          </a:solidFill>
          <a:latin typeface="+mn-lt"/>
          <a:ea typeface="+mn-ea"/>
          <a:cs typeface="+mn-cs"/>
        </a:defRPr>
      </a:lvl2pPr>
      <a:lvl3pPr marL="843987" algn="l" defTabSz="843987" rtl="0" eaLnBrk="1" latinLnBrk="0" hangingPunct="1">
        <a:defRPr sz="1662" kern="1200">
          <a:solidFill>
            <a:schemeClr val="tx1"/>
          </a:solidFill>
          <a:latin typeface="+mn-lt"/>
          <a:ea typeface="+mn-ea"/>
          <a:cs typeface="+mn-cs"/>
        </a:defRPr>
      </a:lvl3pPr>
      <a:lvl4pPr marL="1265981" algn="l" defTabSz="843987" rtl="0" eaLnBrk="1" latinLnBrk="0" hangingPunct="1">
        <a:defRPr sz="1662" kern="1200">
          <a:solidFill>
            <a:schemeClr val="tx1"/>
          </a:solidFill>
          <a:latin typeface="+mn-lt"/>
          <a:ea typeface="+mn-ea"/>
          <a:cs typeface="+mn-cs"/>
        </a:defRPr>
      </a:lvl4pPr>
      <a:lvl5pPr marL="1687973" algn="l" defTabSz="843987" rtl="0" eaLnBrk="1" latinLnBrk="0" hangingPunct="1">
        <a:defRPr sz="1662" kern="1200">
          <a:solidFill>
            <a:schemeClr val="tx1"/>
          </a:solidFill>
          <a:latin typeface="+mn-lt"/>
          <a:ea typeface="+mn-ea"/>
          <a:cs typeface="+mn-cs"/>
        </a:defRPr>
      </a:lvl5pPr>
      <a:lvl6pPr marL="2109967" algn="l" defTabSz="843987" rtl="0" eaLnBrk="1" latinLnBrk="0" hangingPunct="1">
        <a:defRPr sz="1662" kern="1200">
          <a:solidFill>
            <a:schemeClr val="tx1"/>
          </a:solidFill>
          <a:latin typeface="+mn-lt"/>
          <a:ea typeface="+mn-ea"/>
          <a:cs typeface="+mn-cs"/>
        </a:defRPr>
      </a:lvl6pPr>
      <a:lvl7pPr marL="2531960" algn="l" defTabSz="843987" rtl="0" eaLnBrk="1" latinLnBrk="0" hangingPunct="1">
        <a:defRPr sz="1662" kern="1200">
          <a:solidFill>
            <a:schemeClr val="tx1"/>
          </a:solidFill>
          <a:latin typeface="+mn-lt"/>
          <a:ea typeface="+mn-ea"/>
          <a:cs typeface="+mn-cs"/>
        </a:defRPr>
      </a:lvl7pPr>
      <a:lvl8pPr marL="2953953" algn="l" defTabSz="843987" rtl="0" eaLnBrk="1" latinLnBrk="0" hangingPunct="1">
        <a:defRPr sz="1662" kern="1200">
          <a:solidFill>
            <a:schemeClr val="tx1"/>
          </a:solidFill>
          <a:latin typeface="+mn-lt"/>
          <a:ea typeface="+mn-ea"/>
          <a:cs typeface="+mn-cs"/>
        </a:defRPr>
      </a:lvl8pPr>
      <a:lvl9pPr marL="3375947" algn="l" defTabSz="843987"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arget="../media/image22.jpeg" Type="http://schemas.openxmlformats.org/officeDocument/2006/relationships/image"/><Relationship Id="rId1" Target="../slideLayouts/slideLayout16.xml" Type="http://schemas.openxmlformats.org/officeDocument/2006/relationships/slideLayout"/></Relationships>
</file>

<file path=ppt/slides/_rels/slide11.xml.rels><?xml version="1.0" encoding="UTF-8" standalone="yes" ?><Relationships xmlns="http://schemas.openxmlformats.org/package/2006/relationships"><Relationship Id="rId3" Target="../media/image24.jpeg" Type="http://schemas.openxmlformats.org/officeDocument/2006/relationships/image"/><Relationship Id="rId2" Target="../media/image23.jpeg" Type="http://schemas.openxmlformats.org/officeDocument/2006/relationships/image"/><Relationship Id="rId1" Target="../slideLayouts/slideLayout16.xml" Type="http://schemas.openxmlformats.org/officeDocument/2006/relationships/slideLayout"/></Relationships>
</file>

<file path=ppt/slides/_rels/slide12.xml.rels><?xml version="1.0" encoding="UTF-8" standalone="yes" ?><Relationships xmlns="http://schemas.openxmlformats.org/package/2006/relationships"><Relationship Id="rId3" Target="../media/image26.jpeg" Type="http://schemas.openxmlformats.org/officeDocument/2006/relationships/image"/><Relationship Id="rId2" Target="../media/image25.jpeg" Type="http://schemas.openxmlformats.org/officeDocument/2006/relationships/image"/><Relationship Id="rId1" Target="../slideLayouts/slideLayout16.xml" Type="http://schemas.openxmlformats.org/officeDocument/2006/relationships/slideLayout"/></Relationships>
</file>

<file path=ppt/slides/_rels/slide13.xml.rels><?xml version="1.0" encoding="UTF-8" standalone="yes" ?><Relationships xmlns="http://schemas.openxmlformats.org/package/2006/relationships"><Relationship Id="rId2" Target="../media/image27.jpeg" Type="http://schemas.openxmlformats.org/officeDocument/2006/relationships/image"/><Relationship Id="rId1" Target="../slideLayouts/slideLayout16.xml" Type="http://schemas.openxmlformats.org/officeDocument/2006/relationships/slideLayout"/></Relationships>
</file>

<file path=ppt/slides/_rels/slide14.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arget="../media/image7.jpeg" Type="http://schemas.openxmlformats.org/officeDocument/2006/relationships/image"/><Relationship Id="rId2" Target="../media/image6.jpeg" Type="http://schemas.openxmlformats.org/officeDocument/2006/relationships/image"/><Relationship Id="rId1" Target="../slideLayouts/slideLayout16.xml" Type="http://schemas.openxmlformats.org/officeDocument/2006/relationships/slideLayout"/></Relationships>
</file>

<file path=ppt/slides/_rels/slide3.xml.rels><?xml version="1.0" encoding="UTF-8" standalone="yes" ?><Relationships xmlns="http://schemas.openxmlformats.org/package/2006/relationships"><Relationship Id="rId3" Target="../media/image9.jpeg" Type="http://schemas.openxmlformats.org/officeDocument/2006/relationships/image"/><Relationship Id="rId2" Target="../media/image8.jpeg" Type="http://schemas.openxmlformats.org/officeDocument/2006/relationships/image"/><Relationship Id="rId1" Target="../slideLayouts/slideLayout16.xml" Type="http://schemas.openxmlformats.org/officeDocument/2006/relationships/slideLayout"/><Relationship Id="rId4" Target="../media/image10.jpeg" Type="http://schemas.openxmlformats.org/officeDocument/2006/relationships/image"/></Relationships>
</file>

<file path=ppt/slides/_rels/slide4.xml.rels><?xml version="1.0" encoding="UTF-8" standalone="yes" ?><Relationships xmlns="http://schemas.openxmlformats.org/package/2006/relationships"><Relationship Id="rId3" Target="../media/image12.jpeg" Type="http://schemas.openxmlformats.org/officeDocument/2006/relationships/image"/><Relationship Id="rId2" Target="../media/image11.jpeg" Type="http://schemas.openxmlformats.org/officeDocument/2006/relationships/image"/><Relationship Id="rId1" Target="../slideLayouts/slideLayout16.xml" Type="http://schemas.openxmlformats.org/officeDocument/2006/relationships/slideLayout"/></Relationships>
</file>

<file path=ppt/slides/_rels/slide5.xml.rels><?xml version="1.0" encoding="UTF-8" standalone="yes" ?><Relationships xmlns="http://schemas.openxmlformats.org/package/2006/relationships"><Relationship Id="rId3" Target="../media/image14.jpeg" Type="http://schemas.openxmlformats.org/officeDocument/2006/relationships/image"/><Relationship Id="rId2" Target="../media/image13.jpeg" Type="http://schemas.openxmlformats.org/officeDocument/2006/relationships/image"/><Relationship Id="rId1" Target="../slideLayouts/slideLayout16.xml" Type="http://schemas.openxmlformats.org/officeDocument/2006/relationships/slideLayout"/></Relationships>
</file>

<file path=ppt/slides/_rels/slide6.xml.rels><?xml version="1.0" encoding="UTF-8" standalone="yes" ?><Relationships xmlns="http://schemas.openxmlformats.org/package/2006/relationships"><Relationship Id="rId2" Target="../media/image15.jpeg" Type="http://schemas.openxmlformats.org/officeDocument/2006/relationships/image"/><Relationship Id="rId1" Target="../slideLayouts/slideLayout16.xml" Type="http://schemas.openxmlformats.org/officeDocument/2006/relationships/slideLayout"/></Relationships>
</file>

<file path=ppt/slides/_rels/slide7.xml.rels><?xml version="1.0" encoding="UTF-8" standalone="yes" ?><Relationships xmlns="http://schemas.openxmlformats.org/package/2006/relationships"><Relationship Id="rId3" Target="../media/image17.jpeg" Type="http://schemas.openxmlformats.org/officeDocument/2006/relationships/image"/><Relationship Id="rId2" Target="../media/image16.jpeg" Type="http://schemas.openxmlformats.org/officeDocument/2006/relationships/image"/><Relationship Id="rId1" Target="../slideLayouts/slideLayout16.xml" Type="http://schemas.openxmlformats.org/officeDocument/2006/relationships/slideLayout"/></Relationships>
</file>

<file path=ppt/slides/_rels/slide8.xml.rels><?xml version="1.0" encoding="UTF-8" standalone="yes" ?><Relationships xmlns="http://schemas.openxmlformats.org/package/2006/relationships"><Relationship Id="rId3" Target="../media/image19.jpeg" Type="http://schemas.openxmlformats.org/officeDocument/2006/relationships/image"/><Relationship Id="rId2" Target="../media/image18.jpeg" Type="http://schemas.openxmlformats.org/officeDocument/2006/relationships/image"/><Relationship Id="rId1" Target="../slideLayouts/slideLayout16.xml" Type="http://schemas.openxmlformats.org/officeDocument/2006/relationships/slideLayout"/></Relationships>
</file>

<file path=ppt/slides/_rels/slide9.xml.rels><?xml version="1.0" encoding="UTF-8" standalone="yes" ?><Relationships xmlns="http://schemas.openxmlformats.org/package/2006/relationships"><Relationship Id="rId3" Target="../media/image21.jpeg" Type="http://schemas.openxmlformats.org/officeDocument/2006/relationships/image"/><Relationship Id="rId2" Target="../media/image20.jpeg" Type="http://schemas.openxmlformats.org/officeDocument/2006/relationships/image"/><Relationship Id="rId1" Target="../slideLayouts/slideLayout1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custDataLst>
              <p:tags r:id="rId1"/>
            </p:custDataLst>
          </p:nvPr>
        </p:nvSpPr>
        <p:spPr>
          <a:xfrm>
            <a:off x="827584" y="2420888"/>
            <a:ext cx="7488832" cy="194421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3600" b="1" dirty="0" smtClean="0">
                <a:solidFill>
                  <a:srgbClr val="FFC000"/>
                </a:solidFill>
              </a:rPr>
              <a:t>Audit Carrefour Market</a:t>
            </a:r>
          </a:p>
          <a:p>
            <a:pPr algn="ctr">
              <a:lnSpc>
                <a:spcPct val="150000"/>
              </a:lnSpc>
            </a:pPr>
            <a:r>
              <a:rPr lang="fr-FR" sz="3600" b="1" dirty="0" smtClean="0">
                <a:solidFill>
                  <a:srgbClr val="FFC000"/>
                </a:solidFill>
              </a:rPr>
              <a:t>Magasin: Menzah 9</a:t>
            </a:r>
          </a:p>
        </p:txBody>
      </p:sp>
      <p:sp>
        <p:nvSpPr>
          <p:cNvPr id="5" name="Rectangle 4"/>
          <p:cNvSpPr/>
          <p:nvPr/>
        </p:nvSpPr>
        <p:spPr>
          <a:xfrm>
            <a:off x="982920" y="5733256"/>
            <a:ext cx="1747594" cy="454292"/>
          </a:xfrm>
          <a:prstGeom prst="rect">
            <a:avLst/>
          </a:prstGeom>
          <a:solidFill>
            <a:schemeClr val="accent3">
              <a:lumMod val="75000"/>
            </a:schemeClr>
          </a:solidFill>
          <a:ln>
            <a:solidFill>
              <a:srgbClr val="00B0F0"/>
            </a:solidFill>
          </a:ln>
        </p:spPr>
        <p:style>
          <a:lnRef idx="1">
            <a:schemeClr val="accent4"/>
          </a:lnRef>
          <a:fillRef idx="2">
            <a:schemeClr val="accent4"/>
          </a:fillRef>
          <a:effectRef idx="1">
            <a:schemeClr val="accent4"/>
          </a:effectRef>
          <a:fontRef idx="minor">
            <a:schemeClr val="dk1"/>
          </a:fontRef>
        </p:style>
        <p:txBody>
          <a:bodyPr wrap="none">
            <a:spAutoFit/>
          </a:bodyPr>
          <a:lstStyle/>
          <a:p>
            <a:pPr algn="ctr">
              <a:lnSpc>
                <a:spcPct val="150000"/>
              </a:lnSpc>
            </a:pPr>
            <a:r>
              <a:rPr lang="fr-FR" b="1" dirty="0">
                <a:solidFill>
                  <a:srgbClr val="000000"/>
                </a:solidFill>
              </a:rPr>
              <a:t>Le </a:t>
            </a:r>
            <a:r>
              <a:rPr lang="fr-FR" b="1" dirty="0" smtClean="0">
                <a:solidFill>
                  <a:srgbClr val="000000"/>
                </a:solidFill>
              </a:rPr>
              <a:t>05</a:t>
            </a:r>
            <a:r>
              <a:rPr lang="fr-FR" b="1" dirty="0" smtClean="0">
                <a:solidFill>
                  <a:srgbClr val="000000"/>
                </a:solidFill>
              </a:rPr>
              <a:t>/09/2019</a:t>
            </a:r>
            <a:endParaRPr lang="fr-FR" sz="2000" b="1" dirty="0">
              <a:solidFill>
                <a:srgbClr val="000000"/>
              </a:solidFill>
            </a:endParaRPr>
          </a:p>
        </p:txBody>
      </p:sp>
      <p:sp>
        <p:nvSpPr>
          <p:cNvPr id="7" name="Rectangle 6"/>
          <p:cNvSpPr/>
          <p:nvPr/>
        </p:nvSpPr>
        <p:spPr>
          <a:xfrm>
            <a:off x="4821549" y="5633550"/>
            <a:ext cx="3494867" cy="553998"/>
          </a:xfrm>
          <a:prstGeom prst="rect">
            <a:avLst/>
          </a:prstGeom>
          <a:solidFill>
            <a:schemeClr val="accent3">
              <a:lumMod val="75000"/>
            </a:schemeClr>
          </a:solidFill>
          <a:ln>
            <a:solidFill>
              <a:srgbClr val="00B0F0"/>
            </a:solidFill>
          </a:ln>
        </p:spPr>
        <p:style>
          <a:lnRef idx="1">
            <a:schemeClr val="accent4"/>
          </a:lnRef>
          <a:fillRef idx="2">
            <a:schemeClr val="accent4"/>
          </a:fillRef>
          <a:effectRef idx="1">
            <a:schemeClr val="accent4"/>
          </a:effectRef>
          <a:fontRef idx="minor">
            <a:schemeClr val="dk1"/>
          </a:fontRef>
        </p:style>
        <p:txBody>
          <a:bodyPr wrap="none">
            <a:spAutoFit/>
          </a:bodyPr>
          <a:lstStyle/>
          <a:p>
            <a:pPr algn="r">
              <a:lnSpc>
                <a:spcPct val="150000"/>
              </a:lnSpc>
            </a:pPr>
            <a:r>
              <a:rPr lang="fr-FR" sz="2000" b="1" dirty="0" smtClean="0">
                <a:solidFill>
                  <a:srgbClr val="000000"/>
                </a:solidFill>
              </a:rPr>
              <a:t>Mme Meriam CHOUCHENE</a:t>
            </a:r>
          </a:p>
        </p:txBody>
      </p:sp>
    </p:spTree>
    <p:extLst>
      <p:ext uri="{BB962C8B-B14F-4D97-AF65-F5344CB8AC3E}">
        <p14:creationId xmlns:p14="http://schemas.microsoft.com/office/powerpoint/2010/main" val="1076140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00692" y="5949280"/>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Poissonnerie: Rejet des poissons casse directement dans la poubelle.  </a:t>
            </a:r>
            <a:endParaRPr lang="fr-FR" b="1" dirty="0">
              <a:solidFill>
                <a:srgbClr val="0070C0"/>
              </a:solidFill>
            </a:endParaRPr>
          </a:p>
        </p:txBody>
      </p:sp>
      <p:pic>
        <p:nvPicPr>
          <p:cNvPr id="3" name="Image 2"/>
          <p:cNvPicPr>
            <a:picLocks noChangeAspect="1"/>
          </p:cNvPicPr>
          <p:nvPr/>
        </p:nvPicPr>
        <p:blipFill>
          <a:blip r:embed="rId2"/>
          <a:stretch>
            <a:fillRect/>
          </a:stretch>
        </p:blipFill>
        <p:spPr>
          <a:xfrm>
            <a:off x="897479" y="1340768"/>
            <a:ext cx="7239271" cy="4391031"/>
          </a:xfrm>
          <a:prstGeom prst="rect">
            <a:avLst/>
          </a:prstGeom>
        </p:spPr>
      </p:pic>
    </p:spTree>
    <p:extLst>
      <p:ext uri="{BB962C8B-B14F-4D97-AF65-F5344CB8AC3E}">
        <p14:creationId xmlns:p14="http://schemas.microsoft.com/office/powerpoint/2010/main" val="1232581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Poissonnerie: Oxydation de la gaine de fabrique de glace. Présence de mouches sur le meuble froid surgelé</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107504" y="1340768"/>
            <a:ext cx="4320480" cy="4320480"/>
          </a:xfrm>
          <a:prstGeom prst="rect">
            <a:avLst/>
          </a:prstGeom>
        </p:spPr>
      </p:pic>
      <p:pic>
        <p:nvPicPr>
          <p:cNvPr id="3" name="Image 2"/>
          <p:cNvPicPr>
            <a:picLocks noChangeAspect="1"/>
          </p:cNvPicPr>
          <p:nvPr/>
        </p:nvPicPr>
        <p:blipFill>
          <a:blip r:embed="rId3"/>
          <a:stretch>
            <a:fillRect/>
          </a:stretch>
        </p:blipFill>
        <p:spPr>
          <a:xfrm>
            <a:off x="4568195" y="1340768"/>
            <a:ext cx="4324285" cy="4320480"/>
          </a:xfrm>
          <a:prstGeom prst="rect">
            <a:avLst/>
          </a:prstGeom>
        </p:spPr>
      </p:pic>
      <p:cxnSp>
        <p:nvCxnSpPr>
          <p:cNvPr id="6" name="Connecteur droit avec flèche 5"/>
          <p:cNvCxnSpPr/>
          <p:nvPr/>
        </p:nvCxnSpPr>
        <p:spPr>
          <a:xfrm>
            <a:off x="4568195" y="2780928"/>
            <a:ext cx="1731997" cy="93610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21128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FLEG: Les laitues stockés manquent de fraicheur.</a:t>
            </a:r>
          </a:p>
          <a:p>
            <a:pPr algn="just"/>
            <a:r>
              <a:rPr lang="fr-FR" b="1" dirty="0" smtClean="0">
                <a:solidFill>
                  <a:srgbClr val="0070C0"/>
                </a:solidFill>
              </a:rPr>
              <a:t>Les caisses des fruits sont souillées.</a:t>
            </a:r>
            <a:endParaRPr lang="fr-FR" b="1" dirty="0">
              <a:solidFill>
                <a:srgbClr val="0070C0"/>
              </a:solidFill>
            </a:endParaRPr>
          </a:p>
        </p:txBody>
      </p:sp>
      <p:pic>
        <p:nvPicPr>
          <p:cNvPr id="3" name="Image 2"/>
          <p:cNvPicPr>
            <a:picLocks noChangeAspect="1"/>
          </p:cNvPicPr>
          <p:nvPr/>
        </p:nvPicPr>
        <p:blipFill>
          <a:blip r:embed="rId2"/>
          <a:stretch>
            <a:fillRect/>
          </a:stretch>
        </p:blipFill>
        <p:spPr>
          <a:xfrm>
            <a:off x="611560" y="1196752"/>
            <a:ext cx="4320480" cy="4464496"/>
          </a:xfrm>
          <a:prstGeom prst="rect">
            <a:avLst/>
          </a:prstGeom>
        </p:spPr>
      </p:pic>
      <p:pic>
        <p:nvPicPr>
          <p:cNvPr id="5" name="Image 4"/>
          <p:cNvPicPr>
            <a:picLocks noChangeAspect="1"/>
          </p:cNvPicPr>
          <p:nvPr/>
        </p:nvPicPr>
        <p:blipFill>
          <a:blip r:embed="rId3"/>
          <a:stretch>
            <a:fillRect/>
          </a:stretch>
        </p:blipFill>
        <p:spPr>
          <a:xfrm>
            <a:off x="5076056" y="1212063"/>
            <a:ext cx="3816424" cy="4449185"/>
          </a:xfrm>
          <a:prstGeom prst="rect">
            <a:avLst/>
          </a:prstGeom>
        </p:spPr>
      </p:pic>
    </p:spTree>
    <p:extLst>
      <p:ext uri="{BB962C8B-B14F-4D97-AF65-F5344CB8AC3E}">
        <p14:creationId xmlns:p14="http://schemas.microsoft.com/office/powerpoint/2010/main" val="3343998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5" y="6165304"/>
            <a:ext cx="7632847" cy="369332"/>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Réception: traces de fuite et écaillement de la peinture au plafond</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1056272" y="1484784"/>
            <a:ext cx="7031454" cy="4320480"/>
          </a:xfrm>
          <a:prstGeom prst="rect">
            <a:avLst/>
          </a:prstGeom>
        </p:spPr>
      </p:pic>
    </p:spTree>
    <p:extLst>
      <p:ext uri="{BB962C8B-B14F-4D97-AF65-F5344CB8AC3E}">
        <p14:creationId xmlns:p14="http://schemas.microsoft.com/office/powerpoint/2010/main" val="3311175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Sanitaires femmes: absence de dispositifs de savon liquide et de papier essuie-mains.</a:t>
            </a:r>
            <a:endParaRPr lang="fr-FR" b="1" dirty="0">
              <a:solidFill>
                <a:srgbClr val="0070C0"/>
              </a:solidFill>
            </a:endParaRPr>
          </a:p>
        </p:txBody>
      </p:sp>
      <p:pic>
        <p:nvPicPr>
          <p:cNvPr id="2050" name="Picture 2" descr="https://scontent.ftun4-1.fna.fbcdn.net/v/t1.15752-9/70501956_464728434123387_7146268733739106304_n.jpg?_nc_cat=100&amp;_nc_oc=AQnngWLUmvn6zaOCN3o73b8ci4RMJbu_2b0yWZ3jG2UUF2yBhnnm7F7JlW2sclO97dc&amp;_nc_ht=scontent.ftun4-1.fna&amp;oh=1550ba436f1a1c6e7daf93c5f4b9d409&amp;oe=5E0FA62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241" y="1412776"/>
            <a:ext cx="7087143" cy="3744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3131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Attente prolongée de la viande hachée à T° ambiante</a:t>
            </a:r>
          </a:p>
          <a:p>
            <a:pPr algn="just"/>
            <a:r>
              <a:rPr lang="fr-FR" b="1" dirty="0" smtClean="0">
                <a:solidFill>
                  <a:srgbClr val="0070C0"/>
                </a:solidFill>
              </a:rPr>
              <a:t>La T° prélevée est de 11,4°C</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611560" y="1484784"/>
            <a:ext cx="3686175" cy="4248472"/>
          </a:xfrm>
          <a:prstGeom prst="rect">
            <a:avLst/>
          </a:prstGeom>
        </p:spPr>
      </p:pic>
      <p:pic>
        <p:nvPicPr>
          <p:cNvPr id="5" name="Image 4"/>
          <p:cNvPicPr>
            <a:picLocks noChangeAspect="1"/>
          </p:cNvPicPr>
          <p:nvPr/>
        </p:nvPicPr>
        <p:blipFill>
          <a:blip r:embed="rId3"/>
          <a:stretch>
            <a:fillRect/>
          </a:stretch>
        </p:blipFill>
        <p:spPr>
          <a:xfrm>
            <a:off x="4546846" y="1516863"/>
            <a:ext cx="3625553" cy="4216393"/>
          </a:xfrm>
          <a:prstGeom prst="rect">
            <a:avLst/>
          </a:prstGeom>
        </p:spPr>
      </p:pic>
    </p:spTree>
    <p:extLst>
      <p:ext uri="{BB962C8B-B14F-4D97-AF65-F5344CB8AC3E}">
        <p14:creationId xmlns:p14="http://schemas.microsoft.com/office/powerpoint/2010/main" val="2259145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23258" y="5517232"/>
            <a:ext cx="7632847" cy="1200329"/>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Entreposage des caisses de volaille au secteur des viandes ovines. Le chariot de transfert des viandes au rayon n’est pas identifié. Les activités de la boucherie et volaillerie ne sont pas séparées par le temps.</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323528" y="930164"/>
            <a:ext cx="2743200" cy="2210804"/>
          </a:xfrm>
          <a:prstGeom prst="rect">
            <a:avLst/>
          </a:prstGeom>
        </p:spPr>
      </p:pic>
      <p:pic>
        <p:nvPicPr>
          <p:cNvPr id="3" name="Image 2"/>
          <p:cNvPicPr>
            <a:picLocks noChangeAspect="1"/>
          </p:cNvPicPr>
          <p:nvPr/>
        </p:nvPicPr>
        <p:blipFill>
          <a:blip r:embed="rId3"/>
          <a:stretch>
            <a:fillRect/>
          </a:stretch>
        </p:blipFill>
        <p:spPr>
          <a:xfrm>
            <a:off x="3080583" y="930164"/>
            <a:ext cx="5282302" cy="4362527"/>
          </a:xfrm>
          <a:prstGeom prst="rect">
            <a:avLst/>
          </a:prstGeom>
        </p:spPr>
      </p:pic>
      <p:pic>
        <p:nvPicPr>
          <p:cNvPr id="5" name="Image 4"/>
          <p:cNvPicPr>
            <a:picLocks noChangeAspect="1"/>
          </p:cNvPicPr>
          <p:nvPr/>
        </p:nvPicPr>
        <p:blipFill>
          <a:blip r:embed="rId4"/>
          <a:stretch>
            <a:fillRect/>
          </a:stretch>
        </p:blipFill>
        <p:spPr>
          <a:xfrm>
            <a:off x="337383" y="3161572"/>
            <a:ext cx="2743200" cy="2131119"/>
          </a:xfrm>
          <a:prstGeom prst="rect">
            <a:avLst/>
          </a:prstGeom>
        </p:spPr>
      </p:pic>
    </p:spTree>
    <p:extLst>
      <p:ext uri="{BB962C8B-B14F-4D97-AF65-F5344CB8AC3E}">
        <p14:creationId xmlns:p14="http://schemas.microsoft.com/office/powerpoint/2010/main" val="35752733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5805264"/>
            <a:ext cx="7632847" cy="923330"/>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Les portes d’accès du local déchet sont maintenues ouvertes lors des opérations de découpe. La benne à ordure n’est munie de sac. </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539552" y="1124744"/>
            <a:ext cx="3744416" cy="4392488"/>
          </a:xfrm>
          <a:prstGeom prst="rect">
            <a:avLst/>
          </a:prstGeom>
        </p:spPr>
      </p:pic>
      <p:pic>
        <p:nvPicPr>
          <p:cNvPr id="3" name="Image 2"/>
          <p:cNvPicPr>
            <a:picLocks noChangeAspect="1"/>
          </p:cNvPicPr>
          <p:nvPr/>
        </p:nvPicPr>
        <p:blipFill>
          <a:blip r:embed="rId3"/>
          <a:stretch>
            <a:fillRect/>
          </a:stretch>
        </p:blipFill>
        <p:spPr>
          <a:xfrm>
            <a:off x="4607201" y="1124744"/>
            <a:ext cx="3781222" cy="4392488"/>
          </a:xfrm>
          <a:prstGeom prst="rect">
            <a:avLst/>
          </a:prstGeom>
        </p:spPr>
      </p:pic>
    </p:spTree>
    <p:extLst>
      <p:ext uri="{BB962C8B-B14F-4D97-AF65-F5344CB8AC3E}">
        <p14:creationId xmlns:p14="http://schemas.microsoft.com/office/powerpoint/2010/main" val="1364884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La scie à os est accrochée au dispositif de papier essuie-mains. Oxydation des bas des murs du laboratoire</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755576" y="1412776"/>
            <a:ext cx="3312368" cy="4320480"/>
          </a:xfrm>
          <a:prstGeom prst="rect">
            <a:avLst/>
          </a:prstGeom>
        </p:spPr>
      </p:pic>
      <p:pic>
        <p:nvPicPr>
          <p:cNvPr id="5" name="Image 4"/>
          <p:cNvPicPr>
            <a:picLocks noChangeAspect="1"/>
          </p:cNvPicPr>
          <p:nvPr/>
        </p:nvPicPr>
        <p:blipFill>
          <a:blip r:embed="rId3"/>
          <a:stretch>
            <a:fillRect/>
          </a:stretch>
        </p:blipFill>
        <p:spPr>
          <a:xfrm>
            <a:off x="4427984" y="1412776"/>
            <a:ext cx="3888432" cy="4320480"/>
          </a:xfrm>
          <a:prstGeom prst="rect">
            <a:avLst/>
          </a:prstGeom>
        </p:spPr>
      </p:pic>
    </p:spTree>
    <p:extLst>
      <p:ext uri="{BB962C8B-B14F-4D97-AF65-F5344CB8AC3E}">
        <p14:creationId xmlns:p14="http://schemas.microsoft.com/office/powerpoint/2010/main" val="1283662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4" y="5877272"/>
            <a:ext cx="7632847" cy="923330"/>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les parages stockés ne sont pas identifiés par la date de découpe. Des signes d’oxydation sont visibles sur certains morceaux de viande.</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rot="16200000">
            <a:off x="2447763" y="116632"/>
            <a:ext cx="4248471" cy="6840760"/>
          </a:xfrm>
          <a:prstGeom prst="rect">
            <a:avLst/>
          </a:prstGeom>
        </p:spPr>
      </p:pic>
    </p:spTree>
    <p:extLst>
      <p:ext uri="{BB962C8B-B14F-4D97-AF65-F5344CB8AC3E}">
        <p14:creationId xmlns:p14="http://schemas.microsoft.com/office/powerpoint/2010/main" val="1171421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5" y="5949280"/>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des barquettes de foies de bœuf périmés sont maintenus sur la table de travail à coté des emballages.</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736607" y="1340768"/>
            <a:ext cx="3686175" cy="4392488"/>
          </a:xfrm>
          <a:prstGeom prst="rect">
            <a:avLst/>
          </a:prstGeom>
        </p:spPr>
      </p:pic>
      <p:pic>
        <p:nvPicPr>
          <p:cNvPr id="3" name="Image 2"/>
          <p:cNvPicPr>
            <a:picLocks noChangeAspect="1"/>
          </p:cNvPicPr>
          <p:nvPr/>
        </p:nvPicPr>
        <p:blipFill>
          <a:blip r:embed="rId3"/>
          <a:stretch>
            <a:fillRect/>
          </a:stretch>
        </p:blipFill>
        <p:spPr>
          <a:xfrm>
            <a:off x="4571999" y="1340768"/>
            <a:ext cx="3686175" cy="4392488"/>
          </a:xfrm>
          <a:prstGeom prst="rect">
            <a:avLst/>
          </a:prstGeom>
        </p:spPr>
      </p:pic>
    </p:spTree>
    <p:extLst>
      <p:ext uri="{BB962C8B-B14F-4D97-AF65-F5344CB8AC3E}">
        <p14:creationId xmlns:p14="http://schemas.microsoft.com/office/powerpoint/2010/main" val="2260253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80255" y="5445224"/>
            <a:ext cx="7632847" cy="1200329"/>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Boucherie: Absence d’enregistrement des températures de vérification.</a:t>
            </a:r>
          </a:p>
          <a:p>
            <a:pPr algn="just"/>
            <a:r>
              <a:rPr lang="fr-FR" b="1" dirty="0" smtClean="0">
                <a:solidFill>
                  <a:srgbClr val="0070C0"/>
                </a:solidFill>
              </a:rPr>
              <a:t>La quantité de viandes réceptionnée le 6/096/2019 n’est pas correctement indiquée.</a:t>
            </a:r>
            <a:endParaRPr lang="fr-FR" b="1" dirty="0">
              <a:solidFill>
                <a:srgbClr val="0070C0"/>
              </a:solidFill>
            </a:endParaRPr>
          </a:p>
        </p:txBody>
      </p:sp>
      <p:pic>
        <p:nvPicPr>
          <p:cNvPr id="2" name="Image 1"/>
          <p:cNvPicPr>
            <a:picLocks noChangeAspect="1"/>
          </p:cNvPicPr>
          <p:nvPr/>
        </p:nvPicPr>
        <p:blipFill>
          <a:blip r:embed="rId2"/>
          <a:stretch>
            <a:fillRect/>
          </a:stretch>
        </p:blipFill>
        <p:spPr>
          <a:xfrm>
            <a:off x="755576" y="1412776"/>
            <a:ext cx="3816424" cy="3546128"/>
          </a:xfrm>
          <a:prstGeom prst="rect">
            <a:avLst/>
          </a:prstGeom>
        </p:spPr>
      </p:pic>
      <p:pic>
        <p:nvPicPr>
          <p:cNvPr id="3" name="Image 2"/>
          <p:cNvPicPr>
            <a:picLocks noChangeAspect="1"/>
          </p:cNvPicPr>
          <p:nvPr/>
        </p:nvPicPr>
        <p:blipFill>
          <a:blip r:embed="rId3"/>
          <a:stretch>
            <a:fillRect/>
          </a:stretch>
        </p:blipFill>
        <p:spPr>
          <a:xfrm>
            <a:off x="4596679" y="1385640"/>
            <a:ext cx="4151785" cy="3843560"/>
          </a:xfrm>
          <a:prstGeom prst="rect">
            <a:avLst/>
          </a:prstGeom>
        </p:spPr>
      </p:pic>
    </p:spTree>
    <p:extLst>
      <p:ext uri="{BB962C8B-B14F-4D97-AF65-F5344CB8AC3E}">
        <p14:creationId xmlns:p14="http://schemas.microsoft.com/office/powerpoint/2010/main" val="2444415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5576" y="6021288"/>
            <a:ext cx="7632847" cy="646331"/>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Poissonnerie: Manque de glaçage sur l’étal</a:t>
            </a:r>
          </a:p>
          <a:p>
            <a:pPr algn="just"/>
            <a:r>
              <a:rPr lang="fr-FR" b="1" dirty="0" smtClean="0">
                <a:solidFill>
                  <a:srgbClr val="0070C0"/>
                </a:solidFill>
              </a:rPr>
              <a:t>La température des Bonites est de l’ordre de 10°C.</a:t>
            </a:r>
            <a:endParaRPr lang="fr-FR" b="1" dirty="0">
              <a:solidFill>
                <a:srgbClr val="0070C0"/>
              </a:solidFill>
            </a:endParaRPr>
          </a:p>
        </p:txBody>
      </p:sp>
      <p:pic>
        <p:nvPicPr>
          <p:cNvPr id="1026" name="Picture 2" descr="https://scontent.ftun4-1.fna.fbcdn.net/v/t1.15752-9/70664362_2280197292232959_4304291884747980800_n.jpg?_nc_cat=105&amp;_nc_oc=AQkJ_fMF_SBvMPfMwdh-Zsh3Tb8ru1L16Z9qnbal81B7iB69tIOWP62wJ1T4ilaCCfs&amp;_nc_ht=scontent.ftun4-1.fna&amp;oh=f07bff941cc130dfb19b8c9fe54e2ef5&amp;oe=5DF2EEB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650" y="1484784"/>
            <a:ext cx="3665334" cy="4248472"/>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 1"/>
          <p:cNvPicPr>
            <a:picLocks noChangeAspect="1"/>
          </p:cNvPicPr>
          <p:nvPr/>
        </p:nvPicPr>
        <p:blipFill>
          <a:blip r:embed="rId3"/>
          <a:stretch>
            <a:fillRect/>
          </a:stretch>
        </p:blipFill>
        <p:spPr>
          <a:xfrm>
            <a:off x="4577113" y="1484784"/>
            <a:ext cx="4243359" cy="4248472"/>
          </a:xfrm>
          <a:prstGeom prst="rect">
            <a:avLst/>
          </a:prstGeom>
        </p:spPr>
      </p:pic>
    </p:spTree>
    <p:extLst>
      <p:ext uri="{BB962C8B-B14F-4D97-AF65-F5344CB8AC3E}">
        <p14:creationId xmlns:p14="http://schemas.microsoft.com/office/powerpoint/2010/main" val="344813750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Thème1">
  <a:themeElements>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ouches">
      <a:majorFont>
        <a:latin typeface="Tempus Sans ITC"/>
        <a:ea typeface=""/>
        <a:cs typeface="Arial"/>
      </a:majorFont>
      <a:minorFont>
        <a:latin typeface="Century Gothi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che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ouche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ouche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ouche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ouche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ouche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ouche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uches">
  <a:themeElements>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ouches">
      <a:majorFont>
        <a:latin typeface="Tempus Sans ITC"/>
        <a:ea typeface=""/>
        <a:cs typeface="Arial"/>
      </a:majorFont>
      <a:minorFont>
        <a:latin typeface="Century Gothi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che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ouche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ouche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ouche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ouche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ouche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ouche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20037</TotalTime>
  <Words>276</Words>
  <Application>Microsoft Office PowerPoint</Application>
  <PresentationFormat>Affichage à l'écran (4:3)</PresentationFormat>
  <Paragraphs>22</Paragraphs>
  <Slides>14</Slides>
  <Notes>1</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Century Gothic</vt:lpstr>
      <vt:lpstr>Tempus Sans ITC</vt:lpstr>
      <vt:lpstr>Wingdings</vt:lpstr>
      <vt:lpstr>Thème1</vt:lpstr>
      <vt:lpstr>Couches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Quali-Consult</dc:creator>
  <cp:keywords>Carrefour</cp:keywords>
  <cp:lastModifiedBy>Quali-Consult</cp:lastModifiedBy>
  <cp:revision>416</cp:revision>
  <cp:lastPrinted>2016-02-08T19:41:58Z</cp:lastPrinted>
  <dcterms:created xsi:type="dcterms:W3CDTF">2014-03-07T09:21:22Z</dcterms:created>
  <dcterms:modified xsi:type="dcterms:W3CDTF">2019-09-13T13:09:53Z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429895</vt:lpwstr>
  </property>
  <property fmtid="{D5CDD505-2E9C-101B-9397-08002B2CF9AE}" name="NXPowerLiteSettings" pid="3">
    <vt:lpwstr>F7000400038000</vt:lpwstr>
  </property>
  <property fmtid="{D5CDD505-2E9C-101B-9397-08002B2CF9AE}" name="NXPowerLiteVersion" pid="4">
    <vt:lpwstr>D6.1.0</vt:lpwstr>
  </property>
</Properties>
</file>