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80" r:id="rId13"/>
    <p:sldId id="281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>
        <p:scale>
          <a:sx n="72" d="100"/>
          <a:sy n="72" d="100"/>
        </p:scale>
        <p:origin x="-73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06/03/2018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Menzah 9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Market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Menzah 9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20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05/03/2018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003" y="5633550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 descr="D:\hend 29 juin\HEND\uhd\Menzah 9\2018\Photos\IMG_20180305_112145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3371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end 29 juin\HEND\uhd\Menzah 9\2018\Photos\IMG_20180305_112151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862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6181877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</a:t>
            </a:r>
            <a:r>
              <a:rPr lang="fr-FR" b="1" dirty="0" smtClean="0">
                <a:solidFill>
                  <a:srgbClr val="0070C0"/>
                </a:solidFill>
              </a:rPr>
              <a:t>: manque de la composition sur l’</a:t>
            </a:r>
            <a:r>
              <a:rPr lang="fr-FR" b="1" dirty="0" err="1" smtClean="0">
                <a:solidFill>
                  <a:srgbClr val="0070C0"/>
                </a:solidFill>
              </a:rPr>
              <a:t>etiquette</a:t>
            </a:r>
            <a:r>
              <a:rPr lang="fr-FR" b="1" dirty="0" smtClean="0">
                <a:solidFill>
                  <a:srgbClr val="0070C0"/>
                </a:solidFill>
              </a:rPr>
              <a:t> balance de biscuit et sable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D:\hend 29 juin\HEND\uhd\Menzah 9\2018\Photos\IMG_20180305_11313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80224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6181877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</a:t>
            </a:r>
            <a:r>
              <a:rPr lang="fr-FR" b="1" dirty="0" smtClean="0">
                <a:solidFill>
                  <a:srgbClr val="0070C0"/>
                </a:solidFill>
              </a:rPr>
              <a:t>: manque de la mention décongelé à ne pas recongeler sur l’étiquette balance de tarte aux fruits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0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D:\hend 29 juin\HEND\uhd\Menzah 9\2018\Photos\IMG_20180305_122513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224240" cy="46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8186" y="5840469"/>
            <a:ext cx="84249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au linéaire </a:t>
            </a:r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de 11 pots de crèmes glacées dolce amaro (fraise et caramel) périmés dont les DLC : 02/10/17, 26/11/17, 07/02/18 et 13/02/18</a:t>
            </a:r>
          </a:p>
        </p:txBody>
      </p:sp>
    </p:spTree>
    <p:extLst>
      <p:ext uri="{BB962C8B-B14F-4D97-AF65-F5344CB8AC3E}">
        <p14:creationId xmlns:p14="http://schemas.microsoft.com/office/powerpoint/2010/main" val="28153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end 29 juin\HEND\uhd\Menzah 9\2018\Photos\IMG_20180305_094109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3774" y="536676"/>
            <a:ext cx="4392490" cy="5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Manque de DLC sur l’étiquette balance de boulettes </a:t>
            </a:r>
            <a:r>
              <a:rPr lang="fr-FR" b="1" dirty="0" err="1" smtClean="0">
                <a:solidFill>
                  <a:srgbClr val="0070C0"/>
                </a:solidFill>
              </a:rPr>
              <a:t>boeuf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084168" y="2924944"/>
            <a:ext cx="1728192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:\hend 29 juin\HEND\uhd\Menzah 9\2018\Photos\IMG_20180305_09454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Planche de découpe fissurée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hend 29 juin\HEND\uhd\Menzah 9\2018\Photos\IMG_20180305_094557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80" y="1268760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98848" y="3212976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poste lave main encombré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hend 29 juin\HEND\uhd\Menzah 9\2018\Photos\IMG_20180305_100538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340768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333" y="3284984"/>
            <a:ext cx="39244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assurer un meilleur rangement d’emballages sur palette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6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hend 29 juin\HEND\uhd\Menzah 9\2018\Photos\IMG_20180305_10293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450" y="560681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sur l’</a:t>
            </a:r>
            <a:r>
              <a:rPr lang="fr-FR" b="1" dirty="0" err="1" smtClean="0">
                <a:solidFill>
                  <a:srgbClr val="0070C0"/>
                </a:solidFill>
              </a:rPr>
              <a:t>etiquette</a:t>
            </a:r>
            <a:r>
              <a:rPr lang="fr-FR" b="1" dirty="0" smtClean="0">
                <a:solidFill>
                  <a:srgbClr val="0070C0"/>
                </a:solidFill>
              </a:rPr>
              <a:t> balance la durée de vie de soufflet goutta est de 3 mois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08104" y="2492896"/>
            <a:ext cx="2304256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5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:\hend 29 juin\HEND\uhd\Menzah 9\2018\Photos\IMG_20180305_10370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50416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manque de DLC sur plusieurs </a:t>
            </a:r>
            <a:r>
              <a:rPr lang="fr-FR" b="1" dirty="0" err="1" smtClean="0">
                <a:solidFill>
                  <a:srgbClr val="0070C0"/>
                </a:solidFill>
              </a:rPr>
              <a:t>etiquettes</a:t>
            </a:r>
            <a:r>
              <a:rPr lang="fr-FR" b="1" dirty="0" smtClean="0">
                <a:solidFill>
                  <a:srgbClr val="0070C0"/>
                </a:solidFill>
              </a:rPr>
              <a:t> balance concernant la nouvelle gamme de produits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9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D:\hend 29 juin\HEND\uhd\Menzah 9\2018\Photos\IMG_20180305_105911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end 29 juin\HEND\uhd\Menzah 9\2018\Photos\IMG_20180305_105906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89" y="3140968"/>
            <a:ext cx="4208016" cy="31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6181877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Fromage charcuterie</a:t>
            </a:r>
            <a:r>
              <a:rPr lang="fr-FR" b="1" dirty="0" smtClean="0">
                <a:solidFill>
                  <a:srgbClr val="0070C0"/>
                </a:solidFill>
              </a:rPr>
              <a:t>: absence de la langue arabe sur l’étiquetage des fournisseurs GHARBI et </a:t>
            </a:r>
            <a:r>
              <a:rPr lang="fr-FR" b="1" dirty="0" err="1" smtClean="0">
                <a:solidFill>
                  <a:srgbClr val="0070C0"/>
                </a:solidFill>
              </a:rPr>
              <a:t>pasta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fresca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9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D:\hend 29 juin\HEND\uhd\Menzah 9\2018\Photos\IMG_20180305_110815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19" y="1340768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3284984"/>
            <a:ext cx="360001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Fromage charcuterie</a:t>
            </a:r>
            <a:r>
              <a:rPr lang="fr-FR" b="1" dirty="0" smtClean="0">
                <a:solidFill>
                  <a:srgbClr val="0070C0"/>
                </a:solidFill>
              </a:rPr>
              <a:t>: une boule </a:t>
            </a:r>
            <a:r>
              <a:rPr lang="fr-FR" b="1" dirty="0" err="1" smtClean="0">
                <a:solidFill>
                  <a:srgbClr val="0070C0"/>
                </a:solidFill>
              </a:rPr>
              <a:t>sciciliana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meriah</a:t>
            </a:r>
            <a:r>
              <a:rPr lang="fr-FR" b="1" dirty="0" smtClean="0">
                <a:solidFill>
                  <a:srgbClr val="0070C0"/>
                </a:solidFill>
              </a:rPr>
              <a:t> dont l’emballage n’est pas sous vide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8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15276</TotalTime>
  <Words>162</Words>
  <Application>Microsoft Office PowerPoint</Application>
  <PresentationFormat>Affichage à l'écran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361</cp:revision>
  <cp:lastPrinted>2016-02-08T19:41:58Z</cp:lastPrinted>
  <dcterms:created xsi:type="dcterms:W3CDTF">2014-03-07T09:21:22Z</dcterms:created>
  <dcterms:modified xsi:type="dcterms:W3CDTF">2018-03-06T07:24:08Z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1516702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