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2"/>
  </p:notesMasterIdLst>
  <p:handoutMasterIdLst>
    <p:handoutMasterId r:id="rId23"/>
  </p:handoutMasterIdLst>
  <p:sldIdLst>
    <p:sldId id="268" r:id="rId3"/>
    <p:sldId id="275" r:id="rId4"/>
    <p:sldId id="269" r:id="rId5"/>
    <p:sldId id="270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91" r:id="rId17"/>
    <p:sldId id="287" r:id="rId18"/>
    <p:sldId id="288" r:id="rId19"/>
    <p:sldId id="289" r:id="rId20"/>
    <p:sldId id="290" r:id="rId2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57" autoAdjust="0"/>
  </p:normalViewPr>
  <p:slideViewPr>
    <p:cSldViewPr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05/12/2018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05/12/2018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Médina el jadida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Menzah 9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Market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Menzah 9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920" y="573325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28/11/2018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4804" y="5633550"/>
            <a:ext cx="2611612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HENI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902" y="5197506"/>
            <a:ext cx="407051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Poissonnerie: Machine à glace rouillée, balisage seulement en français, et stagnation d’eau par terre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37012"/>
            <a:ext cx="4427984" cy="3320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 b="18"/>
          <a:stretch/>
        </p:blipFill>
        <p:spPr>
          <a:xfrm>
            <a:off x="19844" y="1258455"/>
            <a:ext cx="3528392" cy="29638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54" y="119675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558924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Réception: la cloison du box réception était défoncée. Traces d’infiltration au plafond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35591"/>
            <a:ext cx="4029878" cy="30224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291830" cy="37204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908720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8677" y="5589240"/>
            <a:ext cx="40705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PLS: Développement de givre au niveau des meubles surgelés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02" y="1268760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8677" y="558924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Rayon Epices : Absence des couvercles de protection et des pelles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2736"/>
            <a:ext cx="2838133" cy="274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87" y="2758728"/>
            <a:ext cx="2478093" cy="250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994" y="1052736"/>
            <a:ext cx="260262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8677" y="558924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FLEG: Stockage des fruits et légumes  en dehors de la chambre froide dédiée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76827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267" y="1052736"/>
            <a:ext cx="4481847" cy="336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7744" y="5912405"/>
            <a:ext cx="40705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smtClean="0">
                <a:solidFill>
                  <a:srgbClr val="0070C0"/>
                </a:solidFill>
              </a:rPr>
              <a:t>FLEG : </a:t>
            </a:r>
            <a:r>
              <a:rPr lang="fr-FR" b="1" dirty="0" smtClean="0">
                <a:solidFill>
                  <a:srgbClr val="0070C0"/>
                </a:solidFill>
              </a:rPr>
              <a:t>Poubelle a commande manuelle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72" y="1412776"/>
            <a:ext cx="623657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6375340"/>
            <a:ext cx="407051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PGC: Rayon couscous non propre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LENOVO\Desktop\photos audit menzah 9\20181128_124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240360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22" y="3808476"/>
            <a:ext cx="4664458" cy="235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53248"/>
            <a:ext cx="4248472" cy="27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9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70093" y="600698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PGC: présence des cartons d’articles conformes dans la zone retour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437351" cy="45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06" y="1340768"/>
            <a:ext cx="3407602" cy="458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87986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PGC: l’ustensile utilisé pour le remplissage du sucre est mal protégé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93" y="1340768"/>
            <a:ext cx="476620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5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5589240"/>
            <a:ext cx="4070514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Vestiaires: Absence de distributeur de savon et de de distributeur de papier et toilette sans flexible d’eau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57" y="1196752"/>
            <a:ext cx="338322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2148"/>
            <a:ext cx="3240360" cy="42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1891" y="5800480"/>
            <a:ext cx="74888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Le </a:t>
            </a:r>
            <a:r>
              <a:rPr lang="fr-FR" b="1" dirty="0">
                <a:solidFill>
                  <a:srgbClr val="0070C0"/>
                </a:solidFill>
              </a:rPr>
              <a:t>branchement des canalisation en dessous des tables de travail traiteur n'est pas </a:t>
            </a:r>
            <a:r>
              <a:rPr lang="fr-FR" b="1" dirty="0" smtClean="0">
                <a:solidFill>
                  <a:srgbClr val="0070C0"/>
                </a:solidFill>
              </a:rPr>
              <a:t>hermétique</a:t>
            </a:r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Les meubles ne protègent pas totalement les produits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9" y="980728"/>
            <a:ext cx="4392488" cy="32943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Au moins un sac de plats cuisinés a perdu son </a:t>
            </a:r>
            <a:r>
              <a:rPr lang="fr-FR" b="1" dirty="0" err="1" smtClean="0">
                <a:solidFill>
                  <a:srgbClr val="0070C0"/>
                </a:solidFill>
              </a:rPr>
              <a:t>sous-vide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196752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949280"/>
            <a:ext cx="74888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Planches usées et scie à ruban sale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55" y="2872925"/>
            <a:ext cx="3876939" cy="29077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61" y="1268760"/>
            <a:ext cx="3635896" cy="27269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" y="3198309"/>
            <a:ext cx="3226501" cy="24198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2826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23029"/>
            <a:ext cx="79695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 LS</a:t>
            </a:r>
            <a:r>
              <a:rPr lang="fr-FR" b="1" dirty="0" smtClean="0">
                <a:solidFill>
                  <a:srgbClr val="0070C0"/>
                </a:solidFill>
              </a:rPr>
              <a:t>: Stockage des produits dans leurs cartons. LE hachoir n’était pas propre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4146"/>
            <a:ext cx="3779912" cy="2834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34747"/>
            <a:ext cx="3462460" cy="25968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04" y="1369023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731482" y="3140968"/>
            <a:ext cx="390389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La portière du meuble neutre était démontée</a:t>
            </a:r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L’armoire UV était usée et rouillée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047562"/>
            <a:ext cx="4764021" cy="3573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89" y="3879632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427984" y="4797152"/>
            <a:ext cx="374441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Boucherie: Surcharge du meuble des volailles </a:t>
            </a:r>
            <a:r>
              <a:rPr lang="fr-FR" b="1" dirty="0" err="1" smtClean="0">
                <a:solidFill>
                  <a:srgbClr val="0070C0"/>
                </a:solidFill>
              </a:rPr>
              <a:t>Chahia</a:t>
            </a:r>
            <a:endParaRPr lang="fr-FR" b="1" dirty="0" smtClean="0">
              <a:solidFill>
                <a:srgbClr val="0070C0"/>
              </a:solidFill>
            </a:endParaRPr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La portière du meuble LS ne ferme pas entièrement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39902" cy="52532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11" y="105273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8677" y="5589240"/>
            <a:ext cx="407051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Boucherie: les tickets balance ne précisent pas la liste des ingrédients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98" y="1484784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98677" y="5589240"/>
            <a:ext cx="40705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Les siphons n’étaient pas à fleur avec le sol dans plusieurs locaux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" y="1700808"/>
            <a:ext cx="4860032" cy="364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15425</TotalTime>
  <Words>253</Words>
  <Application>Microsoft Office PowerPoint</Application>
  <PresentationFormat>Affichage à l'écran (4:3)</PresentationFormat>
  <Paragraphs>27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377</cp:revision>
  <cp:lastPrinted>2016-02-08T19:41:58Z</cp:lastPrinted>
  <dcterms:created xsi:type="dcterms:W3CDTF">2014-03-07T09:21:22Z</dcterms:created>
  <dcterms:modified xsi:type="dcterms:W3CDTF">2018-12-05T08:35:59Z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612195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