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8"/>
  </p:notesMasterIdLst>
  <p:handoutMasterIdLst>
    <p:handoutMasterId r:id="rId9"/>
  </p:handoutMasterIdLst>
  <p:sldIdLst>
    <p:sldId id="268" r:id="rId3"/>
    <p:sldId id="399" r:id="rId4"/>
    <p:sldId id="400" r:id="rId5"/>
    <p:sldId id="401" r:id="rId6"/>
    <p:sldId id="402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57" autoAdjust="0"/>
  </p:normalViewPr>
  <p:slideViewPr>
    <p:cSldViewPr>
      <p:cViewPr>
        <p:scale>
          <a:sx n="72" d="100"/>
          <a:sy n="72" d="100"/>
        </p:scale>
        <p:origin x="-123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17/11/2017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17/11/2017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Médina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Menzah 9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Market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Menzah 9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18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13/11/2017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8003" y="5633550"/>
            <a:ext cx="239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06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Volaille </a:t>
            </a:r>
            <a:r>
              <a:rPr lang="fr-FR" b="1" u="sng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excès de givre au niveau du meuble volaille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05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Volaille </a:t>
            </a:r>
            <a:r>
              <a:rPr lang="fr-FR" b="1" u="sng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>
                <a:solidFill>
                  <a:srgbClr val="0070C0"/>
                </a:solidFill>
              </a:rPr>
              <a:t>plusieurs traces de rouille au niveau du meuble </a:t>
            </a:r>
            <a:r>
              <a:rPr lang="fr-FR" b="1" dirty="0" err="1">
                <a:solidFill>
                  <a:srgbClr val="0070C0"/>
                </a:solidFill>
              </a:rPr>
              <a:t>voleille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trad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réception</a:t>
            </a:r>
            <a:r>
              <a:rPr lang="fr-FR" b="1" dirty="0" smtClean="0">
                <a:solidFill>
                  <a:srgbClr val="0070C0"/>
                </a:solidFill>
              </a:rPr>
              <a:t>: copie illisible de la fiche de contrôle à la réception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5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Eviter de bloquer l’accès à l’extincteur dans la réserve textile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4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15253</TotalTime>
  <Words>60</Words>
  <Application>Microsoft Office PowerPoint</Application>
  <PresentationFormat>Affichage à l'écran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358</cp:revision>
  <cp:lastPrinted>2016-02-08T19:41:58Z</cp:lastPrinted>
  <dcterms:created xsi:type="dcterms:W3CDTF">2014-03-07T09:21:22Z</dcterms:created>
  <dcterms:modified xsi:type="dcterms:W3CDTF">2017-11-17T08:50:19Z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1516702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