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Lst>
  <p:notesMasterIdLst>
    <p:notesMasterId r:id="rId18"/>
  </p:notesMasterIdLst>
  <p:handoutMasterIdLst>
    <p:handoutMasterId r:id="rId19"/>
  </p:handoutMasterIdLst>
  <p:sldIdLst>
    <p:sldId id="268" r:id="rId3"/>
    <p:sldId id="386" r:id="rId4"/>
    <p:sldId id="387" r:id="rId5"/>
    <p:sldId id="388" r:id="rId6"/>
    <p:sldId id="389" r:id="rId7"/>
    <p:sldId id="390" r:id="rId8"/>
    <p:sldId id="391" r:id="rId9"/>
    <p:sldId id="392" r:id="rId10"/>
    <p:sldId id="393" r:id="rId11"/>
    <p:sldId id="394" r:id="rId12"/>
    <p:sldId id="395" r:id="rId13"/>
    <p:sldId id="396" r:id="rId14"/>
    <p:sldId id="385" r:id="rId15"/>
    <p:sldId id="397" r:id="rId16"/>
    <p:sldId id="398" r:id="rId17"/>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3357" autoAdjust="0"/>
  </p:normalViewPr>
  <p:slideViewPr>
    <p:cSldViewPr>
      <p:cViewPr varScale="1">
        <p:scale>
          <a:sx n="110" d="100"/>
          <a:sy n="110" d="100"/>
        </p:scale>
        <p:origin x="164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928"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83DD75BE-A253-4075-9244-AB0F539C32DC}" type="datetimeFigureOut">
              <a:rPr lang="fr-FR" smtClean="0"/>
              <a:t>09/05/2017</a:t>
            </a:fld>
            <a:endParaRPr lang="fr-FR" dirty="0"/>
          </a:p>
        </p:txBody>
      </p:sp>
      <p:sp>
        <p:nvSpPr>
          <p:cNvPr id="4" name="Espace réservé du pied de page 3"/>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73A9904D-C2F3-42BC-8C5E-D7064A081D63}" type="slidenum">
              <a:rPr lang="fr-FR" smtClean="0"/>
              <a:t>‹N°›</a:t>
            </a:fld>
            <a:endParaRPr lang="fr-FR" dirty="0"/>
          </a:p>
        </p:txBody>
      </p:sp>
    </p:spTree>
    <p:extLst>
      <p:ext uri="{BB962C8B-B14F-4D97-AF65-F5344CB8AC3E}">
        <p14:creationId xmlns:p14="http://schemas.microsoft.com/office/powerpoint/2010/main" val="2830551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4021138" y="0"/>
            <a:ext cx="3076575" cy="512763"/>
          </a:xfrm>
          <a:prstGeom prst="rect">
            <a:avLst/>
          </a:prstGeom>
        </p:spPr>
        <p:txBody>
          <a:bodyPr vert="horz" lIns="91440" tIns="45720" rIns="91440" bIns="45720" rtlCol="0"/>
          <a:lstStyle>
            <a:lvl1pPr algn="r">
              <a:defRPr sz="1200"/>
            </a:lvl1pPr>
          </a:lstStyle>
          <a:p>
            <a:fld id="{697FCC72-1B1D-41CC-9624-805D9245AC99}" type="datetimeFigureOut">
              <a:rPr lang="fr-FR" smtClean="0"/>
              <a:t>09/05/2017</a:t>
            </a:fld>
            <a:endParaRPr lang="fr-FR" dirty="0"/>
          </a:p>
        </p:txBody>
      </p:sp>
      <p:sp>
        <p:nvSpPr>
          <p:cNvPr id="4" name="Espace réservé de l'image des diapositives 3"/>
          <p:cNvSpPr>
            <a:spLocks noGrp="1" noRot="1" noChangeAspect="1"/>
          </p:cNvSpPr>
          <p:nvPr>
            <p:ph type="sldImg" idx="2"/>
          </p:nvPr>
        </p:nvSpPr>
        <p:spPr>
          <a:xfrm>
            <a:off x="1246188" y="1279525"/>
            <a:ext cx="4606925" cy="34544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709613" y="4926013"/>
            <a:ext cx="5680075" cy="4029075"/>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1850"/>
            <a:ext cx="3076575" cy="512763"/>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4021138" y="9721850"/>
            <a:ext cx="3076575" cy="512763"/>
          </a:xfrm>
          <a:prstGeom prst="rect">
            <a:avLst/>
          </a:prstGeom>
        </p:spPr>
        <p:txBody>
          <a:bodyPr vert="horz" lIns="91440" tIns="45720" rIns="91440" bIns="45720" rtlCol="0" anchor="b"/>
          <a:lstStyle>
            <a:lvl1pPr algn="r">
              <a:defRPr sz="1200"/>
            </a:lvl1pPr>
          </a:lstStyle>
          <a:p>
            <a:fld id="{D4350E03-ECC6-40C0-B54E-8EAEE584575B}" type="slidenum">
              <a:rPr lang="fr-FR" smtClean="0"/>
              <a:t>‹N°›</a:t>
            </a:fld>
            <a:endParaRPr lang="fr-FR" dirty="0"/>
          </a:p>
        </p:txBody>
      </p:sp>
    </p:spTree>
    <p:extLst>
      <p:ext uri="{BB962C8B-B14F-4D97-AF65-F5344CB8AC3E}">
        <p14:creationId xmlns:p14="http://schemas.microsoft.com/office/powerpoint/2010/main" val="726858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D4350E03-ECC6-40C0-B54E-8EAEE584575B}" type="slidenum">
              <a:rPr lang="fr-FR" smtClean="0"/>
              <a:t>1</a:t>
            </a:fld>
            <a:endParaRPr lang="fr-FR" dirty="0"/>
          </a:p>
        </p:txBody>
      </p:sp>
    </p:spTree>
    <p:extLst>
      <p:ext uri="{BB962C8B-B14F-4D97-AF65-F5344CB8AC3E}">
        <p14:creationId xmlns:p14="http://schemas.microsoft.com/office/powerpoint/2010/main" val="4062537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65"/>
            <a:ext cx="7772400" cy="1470025"/>
          </a:xfrm>
          <a:prstGeom prst="rect">
            <a:avLst/>
          </a:prstGeo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20" y="333415"/>
            <a:ext cx="1979613" cy="5661025"/>
          </a:xfrm>
          <a:prstGeom prst="rect">
            <a:avLst/>
          </a:prstGeo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11188" y="333415"/>
            <a:ext cx="5789612" cy="56610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et graphique ou organigramme hiérarchique">
    <p:spTree>
      <p:nvGrpSpPr>
        <p:cNvPr id="1" name=""/>
        <p:cNvGrpSpPr/>
        <p:nvPr/>
      </p:nvGrpSpPr>
      <p:grpSpPr>
        <a:xfrm>
          <a:off x="0" y="0"/>
          <a:ext cx="0" cy="0"/>
          <a:chOff x="0" y="0"/>
          <a:chExt cx="0" cy="0"/>
        </a:xfrm>
      </p:grpSpPr>
      <p:sp>
        <p:nvSpPr>
          <p:cNvPr id="3" name="Espace réservé du graphique SmartArt 2"/>
          <p:cNvSpPr>
            <a:spLocks noGrp="1"/>
          </p:cNvSpPr>
          <p:nvPr>
            <p:ph type="dgm" idx="1"/>
          </p:nvPr>
        </p:nvSpPr>
        <p:spPr>
          <a:xfrm>
            <a:off x="611188" y="1484315"/>
            <a:ext cx="7921625" cy="4510087"/>
          </a:xfrm>
        </p:spPr>
        <p:txBody>
          <a:bodyPr/>
          <a:lstStyle/>
          <a:p>
            <a:pPr lvl="0"/>
            <a:r>
              <a:rPr lang="fr-FR" noProof="0" dirty="0" smtClean="0"/>
              <a:t>Cliquez sur l'icône pour ajouter un graphique SmartArt</a:t>
            </a:r>
            <a:endParaRPr lang="fr-FR" noProof="0"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et tableau">
    <p:spTree>
      <p:nvGrpSpPr>
        <p:cNvPr id="1" name=""/>
        <p:cNvGrpSpPr/>
        <p:nvPr/>
      </p:nvGrpSpPr>
      <p:grpSpPr>
        <a:xfrm>
          <a:off x="0" y="0"/>
          <a:ext cx="0" cy="0"/>
          <a:chOff x="0" y="0"/>
          <a:chExt cx="0" cy="0"/>
        </a:xfrm>
      </p:grpSpPr>
      <p:sp>
        <p:nvSpPr>
          <p:cNvPr id="3" name="Espace réservé du tableau 2"/>
          <p:cNvSpPr>
            <a:spLocks noGrp="1"/>
          </p:cNvSpPr>
          <p:nvPr>
            <p:ph type="tbl" idx="1"/>
          </p:nvPr>
        </p:nvSpPr>
        <p:spPr>
          <a:xfrm>
            <a:off x="611188" y="1484315"/>
            <a:ext cx="7921625" cy="4510087"/>
          </a:xfrm>
        </p:spPr>
        <p:txBody>
          <a:bodyPr/>
          <a:lstStyle/>
          <a:p>
            <a:pPr lvl="0"/>
            <a:r>
              <a:rPr lang="fr-FR" noProof="0" dirty="0" smtClean="0"/>
              <a:t>Cliquez sur l'icône pour ajouter un tableau</a:t>
            </a:r>
            <a:endParaRPr lang="fr-FR" noProof="0"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33"/>
            <a:ext cx="7772400" cy="1470025"/>
          </a:xfrm>
          <a:prstGeom prst="rect">
            <a:avLst/>
          </a:prstGeo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21993" indent="0" algn="ctr">
              <a:buNone/>
              <a:defRPr/>
            </a:lvl2pPr>
            <a:lvl3pPr marL="843987" indent="0" algn="ctr">
              <a:buNone/>
              <a:defRPr/>
            </a:lvl3pPr>
            <a:lvl4pPr marL="1265981" indent="0" algn="ctr">
              <a:buNone/>
              <a:defRPr/>
            </a:lvl4pPr>
            <a:lvl5pPr marL="1687973" indent="0" algn="ctr">
              <a:buNone/>
              <a:defRPr/>
            </a:lvl5pPr>
            <a:lvl6pPr marL="2109967" indent="0" algn="ctr">
              <a:buNone/>
              <a:defRPr/>
            </a:lvl6pPr>
            <a:lvl7pPr marL="2531960" indent="0" algn="ctr">
              <a:buNone/>
              <a:defRPr/>
            </a:lvl7pPr>
            <a:lvl8pPr marL="2953953" indent="0" algn="ctr">
              <a:buNone/>
              <a:defRPr/>
            </a:lvl8pPr>
            <a:lvl9pPr marL="3375947" indent="0" algn="ctr">
              <a:buNone/>
              <a:defRPr/>
            </a:lvl9pPr>
          </a:lstStyle>
          <a:p>
            <a:r>
              <a:rPr lang="fr-FR" smtClean="0"/>
              <a:t>Modifiez le style des sous-titres du masque</a:t>
            </a:r>
            <a:endParaRPr lang="fr-FR"/>
          </a:p>
        </p:txBody>
      </p:sp>
    </p:spTree>
    <p:extLst>
      <p:ext uri="{BB962C8B-B14F-4D97-AF65-F5344CB8AC3E}">
        <p14:creationId xmlns:p14="http://schemas.microsoft.com/office/powerpoint/2010/main" val="124635274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11934679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6"/>
            <a:ext cx="7772400" cy="1362075"/>
          </a:xfrm>
          <a:prstGeom prst="rect">
            <a:avLst/>
          </a:prstGeom>
        </p:spPr>
        <p:txBody>
          <a:bodyPr anchor="t"/>
          <a:lstStyle>
            <a:lvl1pPr algn="l">
              <a:defRPr sz="3692"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1846"/>
            </a:lvl1pPr>
            <a:lvl2pPr marL="421993" indent="0">
              <a:buNone/>
              <a:defRPr sz="1662"/>
            </a:lvl2pPr>
            <a:lvl3pPr marL="843987" indent="0">
              <a:buNone/>
              <a:defRPr sz="1477"/>
            </a:lvl3pPr>
            <a:lvl4pPr marL="1265981" indent="0">
              <a:buNone/>
              <a:defRPr sz="1292"/>
            </a:lvl4pPr>
            <a:lvl5pPr marL="1687973" indent="0">
              <a:buNone/>
              <a:defRPr sz="1292"/>
            </a:lvl5pPr>
            <a:lvl6pPr marL="2109967" indent="0">
              <a:buNone/>
              <a:defRPr sz="1292"/>
            </a:lvl6pPr>
            <a:lvl7pPr marL="2531960" indent="0">
              <a:buNone/>
              <a:defRPr sz="1292"/>
            </a:lvl7pPr>
            <a:lvl8pPr marL="2953953" indent="0">
              <a:buNone/>
              <a:defRPr sz="1292"/>
            </a:lvl8pPr>
            <a:lvl9pPr marL="3375947" indent="0">
              <a:buNone/>
              <a:defRPr sz="1292"/>
            </a:lvl9pPr>
          </a:lstStyle>
          <a:p>
            <a:pPr lvl="0"/>
            <a:r>
              <a:rPr lang="fr-FR" smtClean="0"/>
              <a:t>Modifiez les styles du texte du masque</a:t>
            </a:r>
          </a:p>
        </p:txBody>
      </p:sp>
    </p:spTree>
    <p:extLst>
      <p:ext uri="{BB962C8B-B14F-4D97-AF65-F5344CB8AC3E}">
        <p14:creationId xmlns:p14="http://schemas.microsoft.com/office/powerpoint/2010/main" val="205558738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11188" y="1484316"/>
            <a:ext cx="3884612" cy="4510087"/>
          </a:xfrm>
        </p:spPr>
        <p:txBody>
          <a:bodyPr/>
          <a:lstStyle>
            <a:lvl1pPr>
              <a:defRPr sz="2585"/>
            </a:lvl1pPr>
            <a:lvl2pPr>
              <a:defRPr sz="2123"/>
            </a:lvl2pPr>
            <a:lvl3pPr>
              <a:defRPr sz="1846"/>
            </a:lvl3pPr>
            <a:lvl4pPr>
              <a:defRPr sz="1662"/>
            </a:lvl4pPr>
            <a:lvl5pPr>
              <a:defRPr sz="1662"/>
            </a:lvl5pPr>
            <a:lvl6pPr>
              <a:defRPr sz="1662"/>
            </a:lvl6pPr>
            <a:lvl7pPr>
              <a:defRPr sz="1662"/>
            </a:lvl7pPr>
            <a:lvl8pPr>
              <a:defRPr sz="1662"/>
            </a:lvl8pPr>
            <a:lvl9pPr>
              <a:defRPr sz="1662"/>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4" y="1484316"/>
            <a:ext cx="3884613" cy="4510087"/>
          </a:xfrm>
        </p:spPr>
        <p:txBody>
          <a:bodyPr/>
          <a:lstStyle>
            <a:lvl1pPr>
              <a:defRPr sz="2585"/>
            </a:lvl1pPr>
            <a:lvl2pPr>
              <a:defRPr sz="2123"/>
            </a:lvl2pPr>
            <a:lvl3pPr>
              <a:defRPr sz="1846"/>
            </a:lvl3pPr>
            <a:lvl4pPr>
              <a:defRPr sz="1662"/>
            </a:lvl4pPr>
            <a:lvl5pPr>
              <a:defRPr sz="1662"/>
            </a:lvl5pPr>
            <a:lvl6pPr>
              <a:defRPr sz="1662"/>
            </a:lvl6pPr>
            <a:lvl7pPr>
              <a:defRPr sz="1662"/>
            </a:lvl7pPr>
            <a:lvl8pPr>
              <a:defRPr sz="1662"/>
            </a:lvl8pPr>
            <a:lvl9pPr>
              <a:defRPr sz="1662"/>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637448452"/>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57200" y="1535114"/>
            <a:ext cx="4040188" cy="639763"/>
          </a:xfrm>
        </p:spPr>
        <p:txBody>
          <a:bodyPr anchor="b"/>
          <a:lstStyle>
            <a:lvl1pPr marL="0" indent="0">
              <a:buNone/>
              <a:defRPr sz="2123" b="1"/>
            </a:lvl1pPr>
            <a:lvl2pPr marL="421993" indent="0">
              <a:buNone/>
              <a:defRPr sz="1846" b="1"/>
            </a:lvl2pPr>
            <a:lvl3pPr marL="843987" indent="0">
              <a:buNone/>
              <a:defRPr sz="1662" b="1"/>
            </a:lvl3pPr>
            <a:lvl4pPr marL="1265981" indent="0">
              <a:buNone/>
              <a:defRPr sz="1477" b="1"/>
            </a:lvl4pPr>
            <a:lvl5pPr marL="1687973" indent="0">
              <a:buNone/>
              <a:defRPr sz="1477" b="1"/>
            </a:lvl5pPr>
            <a:lvl6pPr marL="2109967" indent="0">
              <a:buNone/>
              <a:defRPr sz="1477" b="1"/>
            </a:lvl6pPr>
            <a:lvl7pPr marL="2531960" indent="0">
              <a:buNone/>
              <a:defRPr sz="1477" b="1"/>
            </a:lvl7pPr>
            <a:lvl8pPr marL="2953953" indent="0">
              <a:buNone/>
              <a:defRPr sz="1477" b="1"/>
            </a:lvl8pPr>
            <a:lvl9pPr marL="3375947" indent="0">
              <a:buNone/>
              <a:defRPr sz="1477"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123"/>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9" y="1535114"/>
            <a:ext cx="4041775" cy="639763"/>
          </a:xfrm>
        </p:spPr>
        <p:txBody>
          <a:bodyPr anchor="b"/>
          <a:lstStyle>
            <a:lvl1pPr marL="0" indent="0">
              <a:buNone/>
              <a:defRPr sz="2123" b="1"/>
            </a:lvl1pPr>
            <a:lvl2pPr marL="421993" indent="0">
              <a:buNone/>
              <a:defRPr sz="1846" b="1"/>
            </a:lvl2pPr>
            <a:lvl3pPr marL="843987" indent="0">
              <a:buNone/>
              <a:defRPr sz="1662" b="1"/>
            </a:lvl3pPr>
            <a:lvl4pPr marL="1265981" indent="0">
              <a:buNone/>
              <a:defRPr sz="1477" b="1"/>
            </a:lvl4pPr>
            <a:lvl5pPr marL="1687973" indent="0">
              <a:buNone/>
              <a:defRPr sz="1477" b="1"/>
            </a:lvl5pPr>
            <a:lvl6pPr marL="2109967" indent="0">
              <a:buNone/>
              <a:defRPr sz="1477" b="1"/>
            </a:lvl6pPr>
            <a:lvl7pPr marL="2531960" indent="0">
              <a:buNone/>
              <a:defRPr sz="1477" b="1"/>
            </a:lvl7pPr>
            <a:lvl8pPr marL="2953953" indent="0">
              <a:buNone/>
              <a:defRPr sz="1477" b="1"/>
            </a:lvl8pPr>
            <a:lvl9pPr marL="3375947" indent="0">
              <a:buNone/>
              <a:defRPr sz="1477" b="1"/>
            </a:lvl9pPr>
          </a:lstStyle>
          <a:p>
            <a:pPr lvl="0"/>
            <a:r>
              <a:rPr lang="fr-FR" smtClean="0"/>
              <a:t>Modifiez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123"/>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61865314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1793130"/>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3568691"/>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34380" y="2132856"/>
            <a:ext cx="3008313" cy="1162051"/>
          </a:xfrm>
          <a:prstGeom prst="rect">
            <a:avLst/>
          </a:prstGeom>
        </p:spPr>
        <p:txBody>
          <a:bodyPr anchor="b"/>
          <a:lstStyle>
            <a:lvl1pPr algn="l">
              <a:defRPr sz="1846" b="1"/>
            </a:lvl1pPr>
          </a:lstStyle>
          <a:p>
            <a:r>
              <a:rPr lang="fr-FR" smtClean="0"/>
              <a:t>Modifiez le style du titre</a:t>
            </a:r>
            <a:endParaRPr lang="fr-FR"/>
          </a:p>
        </p:txBody>
      </p:sp>
      <p:sp>
        <p:nvSpPr>
          <p:cNvPr id="3" name="Espace réservé du contenu 2"/>
          <p:cNvSpPr>
            <a:spLocks noGrp="1"/>
          </p:cNvSpPr>
          <p:nvPr>
            <p:ph idx="1"/>
          </p:nvPr>
        </p:nvSpPr>
        <p:spPr>
          <a:xfrm>
            <a:off x="3707904" y="1004887"/>
            <a:ext cx="5111750" cy="5853113"/>
          </a:xfrm>
        </p:spPr>
        <p:txBody>
          <a:bodyPr/>
          <a:lstStyle>
            <a:lvl1pPr>
              <a:defRPr sz="2954"/>
            </a:lvl1pPr>
            <a:lvl2pPr>
              <a:defRPr sz="2585"/>
            </a:lvl2pPr>
            <a:lvl3pPr>
              <a:defRPr sz="2123"/>
            </a:lvl3pPr>
            <a:lvl4pPr>
              <a:defRPr sz="1846"/>
            </a:lvl4pPr>
            <a:lvl5pPr>
              <a:defRPr sz="1846"/>
            </a:lvl5pPr>
            <a:lvl6pPr>
              <a:defRPr sz="1846"/>
            </a:lvl6pPr>
            <a:lvl7pPr>
              <a:defRPr sz="1846"/>
            </a:lvl7pPr>
            <a:lvl8pPr>
              <a:defRPr sz="1846"/>
            </a:lvl8pPr>
            <a:lvl9pPr>
              <a:defRPr sz="1846"/>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4"/>
            <a:ext cx="3008313" cy="4691063"/>
          </a:xfrm>
        </p:spPr>
        <p:txBody>
          <a:bodyPr/>
          <a:lstStyle>
            <a:lvl1pPr marL="0" indent="0">
              <a:buNone/>
              <a:defRPr sz="1292"/>
            </a:lvl1pPr>
            <a:lvl2pPr marL="421993" indent="0">
              <a:buNone/>
              <a:defRPr sz="1108"/>
            </a:lvl2pPr>
            <a:lvl3pPr marL="843987" indent="0">
              <a:buNone/>
              <a:defRPr sz="1015"/>
            </a:lvl3pPr>
            <a:lvl4pPr marL="1265981" indent="0">
              <a:buNone/>
              <a:defRPr sz="831"/>
            </a:lvl4pPr>
            <a:lvl5pPr marL="1687973" indent="0">
              <a:buNone/>
              <a:defRPr sz="831"/>
            </a:lvl5pPr>
            <a:lvl6pPr marL="2109967" indent="0">
              <a:buNone/>
              <a:defRPr sz="831"/>
            </a:lvl6pPr>
            <a:lvl7pPr marL="2531960" indent="0">
              <a:buNone/>
              <a:defRPr sz="831"/>
            </a:lvl7pPr>
            <a:lvl8pPr marL="2953953" indent="0">
              <a:buNone/>
              <a:defRPr sz="831"/>
            </a:lvl8pPr>
            <a:lvl9pPr marL="3375947" indent="0">
              <a:buNone/>
              <a:defRPr sz="831"/>
            </a:lvl9pPr>
          </a:lstStyle>
          <a:p>
            <a:pPr lvl="0"/>
            <a:r>
              <a:rPr lang="fr-FR" smtClean="0"/>
              <a:t>Modifiez les styles du texte du masque</a:t>
            </a:r>
          </a:p>
        </p:txBody>
      </p:sp>
    </p:spTree>
    <p:extLst>
      <p:ext uri="{BB962C8B-B14F-4D97-AF65-F5344CB8AC3E}">
        <p14:creationId xmlns:p14="http://schemas.microsoft.com/office/powerpoint/2010/main" val="1568718895"/>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9"/>
          </a:xfrm>
          <a:prstGeom prst="rect">
            <a:avLst/>
          </a:prstGeom>
        </p:spPr>
        <p:txBody>
          <a:bodyPr anchor="b"/>
          <a:lstStyle>
            <a:lvl1pPr algn="l">
              <a:defRPr sz="1846"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2954"/>
            </a:lvl1pPr>
            <a:lvl2pPr marL="421993" indent="0">
              <a:buNone/>
              <a:defRPr sz="2585"/>
            </a:lvl2pPr>
            <a:lvl3pPr marL="843987" indent="0">
              <a:buNone/>
              <a:defRPr sz="2123"/>
            </a:lvl3pPr>
            <a:lvl4pPr marL="1265981" indent="0">
              <a:buNone/>
              <a:defRPr sz="1846"/>
            </a:lvl4pPr>
            <a:lvl5pPr marL="1687973" indent="0">
              <a:buNone/>
              <a:defRPr sz="1846"/>
            </a:lvl5pPr>
            <a:lvl6pPr marL="2109967" indent="0">
              <a:buNone/>
              <a:defRPr sz="1846"/>
            </a:lvl6pPr>
            <a:lvl7pPr marL="2531960" indent="0">
              <a:buNone/>
              <a:defRPr sz="1846"/>
            </a:lvl7pPr>
            <a:lvl8pPr marL="2953953" indent="0">
              <a:buNone/>
              <a:defRPr sz="1846"/>
            </a:lvl8pPr>
            <a:lvl9pPr marL="3375947" indent="0">
              <a:buNone/>
              <a:defRPr sz="1846"/>
            </a:lvl9pPr>
          </a:lstStyle>
          <a:p>
            <a:pPr lvl="0"/>
            <a:r>
              <a:rPr lang="fr-FR" noProof="0" dirty="0" smtClean="0"/>
              <a:t>Cliquez sur l'icône pour ajouter une image</a:t>
            </a:r>
            <a:endParaRPr lang="fr-FR" noProof="0" dirty="0"/>
          </a:p>
        </p:txBody>
      </p:sp>
      <p:sp>
        <p:nvSpPr>
          <p:cNvPr id="4" name="Espace réservé du texte 3"/>
          <p:cNvSpPr>
            <a:spLocks noGrp="1"/>
          </p:cNvSpPr>
          <p:nvPr>
            <p:ph type="body" sz="half" idx="2"/>
          </p:nvPr>
        </p:nvSpPr>
        <p:spPr>
          <a:xfrm>
            <a:off x="1792288" y="5367339"/>
            <a:ext cx="5486400" cy="804863"/>
          </a:xfrm>
        </p:spPr>
        <p:txBody>
          <a:bodyPr/>
          <a:lstStyle>
            <a:lvl1pPr marL="0" indent="0">
              <a:buNone/>
              <a:defRPr sz="1292"/>
            </a:lvl1pPr>
            <a:lvl2pPr marL="421993" indent="0">
              <a:buNone/>
              <a:defRPr sz="1108"/>
            </a:lvl2pPr>
            <a:lvl3pPr marL="843987" indent="0">
              <a:buNone/>
              <a:defRPr sz="1015"/>
            </a:lvl3pPr>
            <a:lvl4pPr marL="1265981" indent="0">
              <a:buNone/>
              <a:defRPr sz="831"/>
            </a:lvl4pPr>
            <a:lvl5pPr marL="1687973" indent="0">
              <a:buNone/>
              <a:defRPr sz="831"/>
            </a:lvl5pPr>
            <a:lvl6pPr marL="2109967" indent="0">
              <a:buNone/>
              <a:defRPr sz="831"/>
            </a:lvl6pPr>
            <a:lvl7pPr marL="2531960" indent="0">
              <a:buNone/>
              <a:defRPr sz="831"/>
            </a:lvl7pPr>
            <a:lvl8pPr marL="2953953" indent="0">
              <a:buNone/>
              <a:defRPr sz="831"/>
            </a:lvl8pPr>
            <a:lvl9pPr marL="3375947" indent="0">
              <a:buNone/>
              <a:defRPr sz="831"/>
            </a:lvl9pPr>
          </a:lstStyle>
          <a:p>
            <a:pPr lvl="0"/>
            <a:r>
              <a:rPr lang="fr-FR" smtClean="0"/>
              <a:t>Modifiez les styles du texte du masque</a:t>
            </a:r>
          </a:p>
        </p:txBody>
      </p:sp>
    </p:spTree>
    <p:extLst>
      <p:ext uri="{BB962C8B-B14F-4D97-AF65-F5344CB8AC3E}">
        <p14:creationId xmlns:p14="http://schemas.microsoft.com/office/powerpoint/2010/main" val="274084656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71838585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4" y="333382"/>
            <a:ext cx="1979613" cy="5661025"/>
          </a:xfrm>
          <a:prstGeom prst="rect">
            <a:avLst/>
          </a:prstGeo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11188" y="333382"/>
            <a:ext cx="5789612" cy="56610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561705328"/>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re et graphique ou organigramme hiérarchique">
    <p:spTree>
      <p:nvGrpSpPr>
        <p:cNvPr id="1" name=""/>
        <p:cNvGrpSpPr/>
        <p:nvPr/>
      </p:nvGrpSpPr>
      <p:grpSpPr>
        <a:xfrm>
          <a:off x="0" y="0"/>
          <a:ext cx="0" cy="0"/>
          <a:chOff x="0" y="0"/>
          <a:chExt cx="0" cy="0"/>
        </a:xfrm>
      </p:grpSpPr>
      <p:sp>
        <p:nvSpPr>
          <p:cNvPr id="3" name="Espace réservé du graphique SmartArt 2"/>
          <p:cNvSpPr>
            <a:spLocks noGrp="1"/>
          </p:cNvSpPr>
          <p:nvPr>
            <p:ph type="dgm" idx="1"/>
          </p:nvPr>
        </p:nvSpPr>
        <p:spPr>
          <a:xfrm>
            <a:off x="611188" y="1484316"/>
            <a:ext cx="7921625" cy="4510087"/>
          </a:xfrm>
        </p:spPr>
        <p:txBody>
          <a:bodyPr/>
          <a:lstStyle/>
          <a:p>
            <a:pPr lvl="0"/>
            <a:r>
              <a:rPr lang="fr-FR" noProof="0" dirty="0" smtClean="0"/>
              <a:t>Cliquez sur l'icône pour ajouter un graphique SmartArt</a:t>
            </a:r>
            <a:endParaRPr lang="fr-FR" noProof="0" dirty="0"/>
          </a:p>
        </p:txBody>
      </p:sp>
    </p:spTree>
    <p:extLst>
      <p:ext uri="{BB962C8B-B14F-4D97-AF65-F5344CB8AC3E}">
        <p14:creationId xmlns:p14="http://schemas.microsoft.com/office/powerpoint/2010/main" val="285682545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re et tableau">
    <p:spTree>
      <p:nvGrpSpPr>
        <p:cNvPr id="1" name=""/>
        <p:cNvGrpSpPr/>
        <p:nvPr/>
      </p:nvGrpSpPr>
      <p:grpSpPr>
        <a:xfrm>
          <a:off x="0" y="0"/>
          <a:ext cx="0" cy="0"/>
          <a:chOff x="0" y="0"/>
          <a:chExt cx="0" cy="0"/>
        </a:xfrm>
      </p:grpSpPr>
      <p:sp>
        <p:nvSpPr>
          <p:cNvPr id="3" name="Espace réservé du tableau 2"/>
          <p:cNvSpPr>
            <a:spLocks noGrp="1"/>
          </p:cNvSpPr>
          <p:nvPr>
            <p:ph type="tbl" idx="1"/>
          </p:nvPr>
        </p:nvSpPr>
        <p:spPr>
          <a:xfrm>
            <a:off x="611188" y="1484316"/>
            <a:ext cx="7921625" cy="4510087"/>
          </a:xfrm>
        </p:spPr>
        <p:txBody>
          <a:bodyPr/>
          <a:lstStyle/>
          <a:p>
            <a:pPr lvl="0"/>
            <a:r>
              <a:rPr lang="fr-FR" noProof="0" dirty="0" smtClean="0"/>
              <a:t>Cliquez sur l'icône pour ajouter un tableau</a:t>
            </a:r>
            <a:endParaRPr lang="fr-FR" noProof="0" dirty="0"/>
          </a:p>
        </p:txBody>
      </p:sp>
    </p:spTree>
    <p:extLst>
      <p:ext uri="{BB962C8B-B14F-4D97-AF65-F5344CB8AC3E}">
        <p14:creationId xmlns:p14="http://schemas.microsoft.com/office/powerpoint/2010/main" val="2067883442"/>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2653738"/>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Only">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971600" y="1268760"/>
            <a:ext cx="7527680" cy="59436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29625665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40"/>
            <a:ext cx="7772400" cy="1362075"/>
          </a:xfrm>
          <a:prstGeom prst="rect">
            <a:avLst/>
          </a:prstGeo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11188" y="1484315"/>
            <a:ext cx="3884612" cy="451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20" y="1484315"/>
            <a:ext cx="3884613" cy="451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11969" y="1416053"/>
            <a:ext cx="3008313" cy="1162050"/>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605139" y="11967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dirty="0" smtClean="0"/>
              <a:t>Cliquez sur l'icône pour ajouter une image</a:t>
            </a:r>
            <a:endParaRPr lang="fr-FR" noProof="0"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image" Target="../media/image3.jpeg"/><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image" Target="../media/image4.jpeg"/><Relationship Id="rId2" Type="http://schemas.openxmlformats.org/officeDocument/2006/relationships/slideLayout" Target="../slideLayouts/slideLayout16.xml"/><Relationship Id="rId16" Type="http://schemas.openxmlformats.org/officeDocument/2006/relationships/theme" Target="../theme/theme2.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292866" name="Rectangle 2"/>
          <p:cNvSpPr>
            <a:spLocks noChangeArrowheads="1"/>
          </p:cNvSpPr>
          <p:nvPr/>
        </p:nvSpPr>
        <p:spPr bwMode="auto">
          <a:xfrm>
            <a:off x="0" y="0"/>
            <a:ext cx="611066" cy="6858000"/>
          </a:xfrm>
          <a:prstGeom prst="rect">
            <a:avLst/>
          </a:prstGeom>
          <a:solidFill>
            <a:srgbClr val="3366FF"/>
          </a:solidFill>
          <a:ln w="9525">
            <a:noFill/>
            <a:miter lim="800000"/>
            <a:headEnd/>
            <a:tailEnd/>
          </a:ln>
        </p:spPr>
        <p:txBody>
          <a:bodyPr/>
          <a:lstStyle/>
          <a:p>
            <a:pPr algn="ctr" eaLnBrk="0" hangingPunct="0">
              <a:defRPr/>
            </a:pPr>
            <a:endParaRPr lang="fr-FR" b="1" dirty="0">
              <a:latin typeface="Century Gothic" pitchFamily="34" charset="0"/>
              <a:cs typeface="Arial" charset="0"/>
            </a:endParaRPr>
          </a:p>
        </p:txBody>
      </p:sp>
      <p:sp>
        <p:nvSpPr>
          <p:cNvPr id="292867" name="Rectangle 3"/>
          <p:cNvSpPr>
            <a:spLocks noChangeArrowheads="1"/>
          </p:cNvSpPr>
          <p:nvPr/>
        </p:nvSpPr>
        <p:spPr bwMode="auto">
          <a:xfrm>
            <a:off x="323850" y="1077913"/>
            <a:ext cx="8820150" cy="215900"/>
          </a:xfrm>
          <a:prstGeom prst="rect">
            <a:avLst/>
          </a:prstGeom>
          <a:solidFill>
            <a:srgbClr val="C0C0C0">
              <a:alpha val="57001"/>
            </a:srgbClr>
          </a:solidFill>
          <a:ln w="9525">
            <a:noFill/>
            <a:miter lim="800000"/>
            <a:headEnd/>
            <a:tailEnd/>
          </a:ln>
        </p:spPr>
        <p:txBody>
          <a:bodyPr/>
          <a:lstStyle/>
          <a:p>
            <a:pPr algn="ctr" eaLnBrk="0" hangingPunct="0">
              <a:defRPr/>
            </a:pPr>
            <a:endParaRPr lang="fr-FR" b="1" dirty="0">
              <a:latin typeface="Century Gothic" pitchFamily="34" charset="0"/>
              <a:cs typeface="Arial" charset="0"/>
            </a:endParaRPr>
          </a:p>
        </p:txBody>
      </p:sp>
      <p:sp>
        <p:nvSpPr>
          <p:cNvPr id="292872" name="Rectangle 8"/>
          <p:cNvSpPr>
            <a:spLocks noChangeArrowheads="1"/>
          </p:cNvSpPr>
          <p:nvPr/>
        </p:nvSpPr>
        <p:spPr bwMode="auto">
          <a:xfrm>
            <a:off x="8532936" y="188914"/>
            <a:ext cx="312126" cy="6480175"/>
          </a:xfrm>
          <a:prstGeom prst="rect">
            <a:avLst/>
          </a:prstGeom>
          <a:solidFill>
            <a:srgbClr val="FFCC00">
              <a:alpha val="69000"/>
            </a:srgbClr>
          </a:solidFill>
          <a:ln w="9525">
            <a:noFill/>
            <a:miter lim="800000"/>
            <a:headEnd/>
            <a:tailEnd/>
          </a:ln>
        </p:spPr>
        <p:txBody>
          <a:bodyPr/>
          <a:lstStyle/>
          <a:p>
            <a:pPr algn="ctr" eaLnBrk="0" hangingPunct="0">
              <a:defRPr/>
            </a:pPr>
            <a:endParaRPr lang="fr-FR" b="1" dirty="0">
              <a:latin typeface="Century Gothic" pitchFamily="34" charset="0"/>
              <a:cs typeface="Arial" charset="0"/>
            </a:endParaRPr>
          </a:p>
        </p:txBody>
      </p:sp>
      <p:sp>
        <p:nvSpPr>
          <p:cNvPr id="2053" name="Rectangle 10"/>
          <p:cNvSpPr>
            <a:spLocks noGrp="1" noChangeArrowheads="1"/>
          </p:cNvSpPr>
          <p:nvPr>
            <p:ph type="body" idx="1"/>
          </p:nvPr>
        </p:nvSpPr>
        <p:spPr bwMode="auto">
          <a:xfrm>
            <a:off x="611066" y="1484314"/>
            <a:ext cx="7921869" cy="4510087"/>
          </a:xfrm>
          <a:prstGeom prst="rect">
            <a:avLst/>
          </a:prstGeom>
          <a:noFill/>
          <a:ln w="9525" algn="ctr">
            <a:noFill/>
            <a:miter lim="800000"/>
            <a:headEnd/>
            <a:tailEnd/>
          </a:ln>
        </p:spPr>
        <p:txBody>
          <a:bodyPr vert="horz" wrap="square" lIns="84774" tIns="42387" rIns="84774" bIns="42387"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pic>
        <p:nvPicPr>
          <p:cNvPr id="2055" name="Picture 23" descr="LOGO_QLC"/>
          <p:cNvPicPr>
            <a:picLocks noChangeAspect="1" noChangeArrowheads="1"/>
          </p:cNvPicPr>
          <p:nvPr/>
        </p:nvPicPr>
        <p:blipFill>
          <a:blip r:embed="rId16"/>
          <a:srcRect/>
          <a:stretch>
            <a:fillRect/>
          </a:stretch>
        </p:blipFill>
        <p:spPr bwMode="auto">
          <a:xfrm>
            <a:off x="0" y="0"/>
            <a:ext cx="1619250" cy="522288"/>
          </a:xfrm>
          <a:prstGeom prst="rect">
            <a:avLst/>
          </a:prstGeom>
          <a:noFill/>
          <a:ln w="9525">
            <a:noFill/>
            <a:miter lim="800000"/>
            <a:headEnd/>
            <a:tailEnd/>
          </a:ln>
        </p:spPr>
      </p:pic>
      <p:pic>
        <p:nvPicPr>
          <p:cNvPr id="9" name="Picture 20"/>
          <p:cNvPicPr>
            <a:picLocks noChangeAspect="1" noChangeArrowheads="1"/>
          </p:cNvPicPr>
          <p:nvPr/>
        </p:nvPicPr>
        <p:blipFill>
          <a:blip r:embed="rId17"/>
          <a:srcRect/>
          <a:stretch>
            <a:fillRect/>
          </a:stretch>
        </p:blipFill>
        <p:spPr bwMode="auto">
          <a:xfrm>
            <a:off x="0" y="0"/>
            <a:ext cx="2133600" cy="690563"/>
          </a:xfrm>
          <a:prstGeom prst="rect">
            <a:avLst/>
          </a:prstGeom>
          <a:noFill/>
          <a:ln w="9525">
            <a:noFill/>
            <a:miter lim="800000"/>
            <a:headEnd/>
            <a:tailEnd/>
          </a:ln>
        </p:spPr>
      </p:pic>
      <p:pic>
        <p:nvPicPr>
          <p:cNvPr id="11" name="Image 10" descr="http://www.servi.com.tn/static/upload/748daf0152b74bf124be98188d120343.png"/>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7452106" y="-27384"/>
            <a:ext cx="1691894" cy="1079897"/>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txBox="1">
            <a:spLocks noChangeArrowheads="1"/>
          </p:cNvSpPr>
          <p:nvPr userDrawn="1"/>
        </p:nvSpPr>
        <p:spPr bwMode="auto">
          <a:xfrm>
            <a:off x="1691680" y="209551"/>
            <a:ext cx="5760426"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84764" tIns="42382" rIns="84764" bIns="42382" numCol="1" anchor="ctr" anchorCtr="0" compatLnSpc="1">
            <a:prstTxWarp prst="textNoShape">
              <a:avLst/>
            </a:prstTxWarp>
          </a:bodyPr>
          <a:lstStyle>
            <a:lvl1pPr algn="ctr" rtl="0" eaLnBrk="1" fontAlgn="base" hangingPunct="1">
              <a:spcBef>
                <a:spcPct val="0"/>
              </a:spcBef>
              <a:spcAft>
                <a:spcPct val="0"/>
              </a:spcAft>
              <a:defRPr sz="2600" b="1" baseline="0">
                <a:solidFill>
                  <a:srgbClr val="3333FF"/>
                </a:solidFill>
                <a:latin typeface="+mj-lt"/>
                <a:ea typeface="+mj-ea"/>
                <a:cs typeface="+mj-cs"/>
              </a:defRPr>
            </a:lvl1pPr>
            <a:lvl2pPr algn="l" rtl="0" eaLnBrk="1" fontAlgn="base" hangingPunct="1">
              <a:spcBef>
                <a:spcPct val="0"/>
              </a:spcBef>
              <a:spcAft>
                <a:spcPct val="0"/>
              </a:spcAft>
              <a:defRPr sz="2600" b="1">
                <a:solidFill>
                  <a:srgbClr val="3333FF"/>
                </a:solidFill>
                <a:latin typeface="Tempus Sans ITC" pitchFamily="82" charset="0"/>
                <a:cs typeface="Arial" charset="0"/>
              </a:defRPr>
            </a:lvl2pPr>
            <a:lvl3pPr algn="l" rtl="0" eaLnBrk="1" fontAlgn="base" hangingPunct="1">
              <a:spcBef>
                <a:spcPct val="0"/>
              </a:spcBef>
              <a:spcAft>
                <a:spcPct val="0"/>
              </a:spcAft>
              <a:defRPr sz="2600" b="1">
                <a:solidFill>
                  <a:srgbClr val="3333FF"/>
                </a:solidFill>
                <a:latin typeface="Tempus Sans ITC" pitchFamily="82" charset="0"/>
                <a:cs typeface="Arial" charset="0"/>
              </a:defRPr>
            </a:lvl3pPr>
            <a:lvl4pPr algn="l" rtl="0" eaLnBrk="1" fontAlgn="base" hangingPunct="1">
              <a:spcBef>
                <a:spcPct val="0"/>
              </a:spcBef>
              <a:spcAft>
                <a:spcPct val="0"/>
              </a:spcAft>
              <a:defRPr sz="2600" b="1">
                <a:solidFill>
                  <a:srgbClr val="3333FF"/>
                </a:solidFill>
                <a:latin typeface="Tempus Sans ITC" pitchFamily="82" charset="0"/>
                <a:cs typeface="Arial" charset="0"/>
              </a:defRPr>
            </a:lvl4pPr>
            <a:lvl5pPr algn="l" rtl="0" eaLnBrk="1" fontAlgn="base" hangingPunct="1">
              <a:spcBef>
                <a:spcPct val="0"/>
              </a:spcBef>
              <a:spcAft>
                <a:spcPct val="0"/>
              </a:spcAft>
              <a:defRPr sz="2600" b="1">
                <a:solidFill>
                  <a:srgbClr val="3333FF"/>
                </a:solidFill>
                <a:latin typeface="Tempus Sans ITC" pitchFamily="82" charset="0"/>
                <a:cs typeface="Arial" charset="0"/>
              </a:defRPr>
            </a:lvl5pPr>
            <a:lvl6pPr marL="457200" algn="l" rtl="0" eaLnBrk="1" fontAlgn="base" hangingPunct="1">
              <a:spcBef>
                <a:spcPct val="0"/>
              </a:spcBef>
              <a:spcAft>
                <a:spcPct val="0"/>
              </a:spcAft>
              <a:defRPr sz="2600" b="1">
                <a:solidFill>
                  <a:srgbClr val="3333FF"/>
                </a:solidFill>
                <a:latin typeface="Tempus Sans ITC" pitchFamily="82" charset="0"/>
                <a:cs typeface="Arial" charset="0"/>
              </a:defRPr>
            </a:lvl6pPr>
            <a:lvl7pPr marL="914400" algn="l" rtl="0" eaLnBrk="1" fontAlgn="base" hangingPunct="1">
              <a:spcBef>
                <a:spcPct val="0"/>
              </a:spcBef>
              <a:spcAft>
                <a:spcPct val="0"/>
              </a:spcAft>
              <a:defRPr sz="2600" b="1">
                <a:solidFill>
                  <a:srgbClr val="3333FF"/>
                </a:solidFill>
                <a:latin typeface="Tempus Sans ITC" pitchFamily="82" charset="0"/>
                <a:cs typeface="Arial" charset="0"/>
              </a:defRPr>
            </a:lvl7pPr>
            <a:lvl8pPr marL="1371600" algn="l" rtl="0" eaLnBrk="1" fontAlgn="base" hangingPunct="1">
              <a:spcBef>
                <a:spcPct val="0"/>
              </a:spcBef>
              <a:spcAft>
                <a:spcPct val="0"/>
              </a:spcAft>
              <a:defRPr sz="2600" b="1">
                <a:solidFill>
                  <a:srgbClr val="3333FF"/>
                </a:solidFill>
                <a:latin typeface="Tempus Sans ITC" pitchFamily="82" charset="0"/>
                <a:cs typeface="Arial" charset="0"/>
              </a:defRPr>
            </a:lvl8pPr>
            <a:lvl9pPr marL="1828800" algn="l" rtl="0" eaLnBrk="1" fontAlgn="base" hangingPunct="1">
              <a:spcBef>
                <a:spcPct val="0"/>
              </a:spcBef>
              <a:spcAft>
                <a:spcPct val="0"/>
              </a:spcAft>
              <a:defRPr sz="2600" b="1">
                <a:solidFill>
                  <a:srgbClr val="3333FF"/>
                </a:solidFill>
                <a:latin typeface="Tempus Sans ITC" pitchFamily="82" charset="0"/>
                <a:cs typeface="Arial" charset="0"/>
              </a:defRPr>
            </a:lvl9pPr>
          </a:lstStyle>
          <a:p>
            <a:r>
              <a:rPr lang="fr-FR" altLang="fr-FR" kern="0" dirty="0" smtClean="0"/>
              <a:t>Audit Magasin: Médina el jadida</a:t>
            </a:r>
            <a:endParaRPr lang="fr-FR" altLang="fr-FR" kern="0" baseline="0" dirty="0" smtClean="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iming>
    <p:tnLst>
      <p:par>
        <p:cTn id="1" dur="indefinite" restart="never" nodeType="tmRoot"/>
      </p:par>
    </p:tnLst>
  </p:timing>
  <p:txStyles>
    <p:titleStyle>
      <a:lvl1pPr algn="ctr" rtl="0" eaLnBrk="1" fontAlgn="base" hangingPunct="1">
        <a:spcBef>
          <a:spcPct val="0"/>
        </a:spcBef>
        <a:spcAft>
          <a:spcPct val="0"/>
        </a:spcAft>
        <a:defRPr sz="2600" b="1" baseline="0">
          <a:solidFill>
            <a:srgbClr val="3333FF"/>
          </a:solidFill>
          <a:latin typeface="+mj-lt"/>
          <a:ea typeface="+mj-ea"/>
          <a:cs typeface="+mj-cs"/>
        </a:defRPr>
      </a:lvl1pPr>
      <a:lvl2pPr algn="l" rtl="0" eaLnBrk="1" fontAlgn="base" hangingPunct="1">
        <a:spcBef>
          <a:spcPct val="0"/>
        </a:spcBef>
        <a:spcAft>
          <a:spcPct val="0"/>
        </a:spcAft>
        <a:defRPr sz="2600" b="1">
          <a:solidFill>
            <a:srgbClr val="3333FF"/>
          </a:solidFill>
          <a:latin typeface="Tempus Sans ITC" pitchFamily="82" charset="0"/>
          <a:cs typeface="Arial" charset="0"/>
        </a:defRPr>
      </a:lvl2pPr>
      <a:lvl3pPr algn="l" rtl="0" eaLnBrk="1" fontAlgn="base" hangingPunct="1">
        <a:spcBef>
          <a:spcPct val="0"/>
        </a:spcBef>
        <a:spcAft>
          <a:spcPct val="0"/>
        </a:spcAft>
        <a:defRPr sz="2600" b="1">
          <a:solidFill>
            <a:srgbClr val="3333FF"/>
          </a:solidFill>
          <a:latin typeface="Tempus Sans ITC" pitchFamily="82" charset="0"/>
          <a:cs typeface="Arial" charset="0"/>
        </a:defRPr>
      </a:lvl3pPr>
      <a:lvl4pPr algn="l" rtl="0" eaLnBrk="1" fontAlgn="base" hangingPunct="1">
        <a:spcBef>
          <a:spcPct val="0"/>
        </a:spcBef>
        <a:spcAft>
          <a:spcPct val="0"/>
        </a:spcAft>
        <a:defRPr sz="2600" b="1">
          <a:solidFill>
            <a:srgbClr val="3333FF"/>
          </a:solidFill>
          <a:latin typeface="Tempus Sans ITC" pitchFamily="82" charset="0"/>
          <a:cs typeface="Arial" charset="0"/>
        </a:defRPr>
      </a:lvl4pPr>
      <a:lvl5pPr algn="l" rtl="0" eaLnBrk="1" fontAlgn="base" hangingPunct="1">
        <a:spcBef>
          <a:spcPct val="0"/>
        </a:spcBef>
        <a:spcAft>
          <a:spcPct val="0"/>
        </a:spcAft>
        <a:defRPr sz="2600" b="1">
          <a:solidFill>
            <a:srgbClr val="3333FF"/>
          </a:solidFill>
          <a:latin typeface="Tempus Sans ITC" pitchFamily="82" charset="0"/>
          <a:cs typeface="Arial" charset="0"/>
        </a:defRPr>
      </a:lvl5pPr>
      <a:lvl6pPr marL="457200" algn="l" rtl="0" eaLnBrk="1" fontAlgn="base" hangingPunct="1">
        <a:spcBef>
          <a:spcPct val="0"/>
        </a:spcBef>
        <a:spcAft>
          <a:spcPct val="0"/>
        </a:spcAft>
        <a:defRPr sz="2600" b="1">
          <a:solidFill>
            <a:srgbClr val="3333FF"/>
          </a:solidFill>
          <a:latin typeface="Tempus Sans ITC" pitchFamily="82" charset="0"/>
          <a:cs typeface="Arial" charset="0"/>
        </a:defRPr>
      </a:lvl6pPr>
      <a:lvl7pPr marL="914400" algn="l" rtl="0" eaLnBrk="1" fontAlgn="base" hangingPunct="1">
        <a:spcBef>
          <a:spcPct val="0"/>
        </a:spcBef>
        <a:spcAft>
          <a:spcPct val="0"/>
        </a:spcAft>
        <a:defRPr sz="2600" b="1">
          <a:solidFill>
            <a:srgbClr val="3333FF"/>
          </a:solidFill>
          <a:latin typeface="Tempus Sans ITC" pitchFamily="82" charset="0"/>
          <a:cs typeface="Arial" charset="0"/>
        </a:defRPr>
      </a:lvl7pPr>
      <a:lvl8pPr marL="1371600" algn="l" rtl="0" eaLnBrk="1" fontAlgn="base" hangingPunct="1">
        <a:spcBef>
          <a:spcPct val="0"/>
        </a:spcBef>
        <a:spcAft>
          <a:spcPct val="0"/>
        </a:spcAft>
        <a:defRPr sz="2600" b="1">
          <a:solidFill>
            <a:srgbClr val="3333FF"/>
          </a:solidFill>
          <a:latin typeface="Tempus Sans ITC" pitchFamily="82" charset="0"/>
          <a:cs typeface="Arial" charset="0"/>
        </a:defRPr>
      </a:lvl8pPr>
      <a:lvl9pPr marL="1828800" algn="l" rtl="0" eaLnBrk="1" fontAlgn="base" hangingPunct="1">
        <a:spcBef>
          <a:spcPct val="0"/>
        </a:spcBef>
        <a:spcAft>
          <a:spcPct val="0"/>
        </a:spcAft>
        <a:defRPr sz="2600" b="1">
          <a:solidFill>
            <a:srgbClr val="3333FF"/>
          </a:solidFill>
          <a:latin typeface="Tempus Sans ITC" pitchFamily="82" charset="0"/>
          <a:cs typeface="Arial" charset="0"/>
        </a:defRPr>
      </a:lvl9pPr>
    </p:titleStyle>
    <p:bodyStyle>
      <a:lvl1pPr marL="342900" indent="-342900" algn="l" rtl="0" eaLnBrk="1" fontAlgn="base" hangingPunct="1">
        <a:spcBef>
          <a:spcPct val="20000"/>
        </a:spcBef>
        <a:spcAft>
          <a:spcPct val="0"/>
        </a:spcAft>
        <a:buClr>
          <a:srgbClr val="003399"/>
        </a:buClr>
        <a:buSzPct val="90000"/>
        <a:buFont typeface="Wingdings" pitchFamily="2" charset="2"/>
        <a:buChar char="n"/>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75000"/>
        <a:buFont typeface="Wingdings" pitchFamily="2" charset="2"/>
        <a:buChar char="n"/>
        <a:defRPr sz="2200">
          <a:solidFill>
            <a:schemeClr val="tx1"/>
          </a:solidFill>
          <a:latin typeface="+mn-lt"/>
          <a:cs typeface="+mn-cs"/>
        </a:defRPr>
      </a:lvl2pPr>
      <a:lvl3pPr marL="1143000" indent="-228600" algn="l" rtl="0" eaLnBrk="1" fontAlgn="base" hangingPunct="1">
        <a:spcBef>
          <a:spcPct val="20000"/>
        </a:spcBef>
        <a:spcAft>
          <a:spcPct val="0"/>
        </a:spcAft>
        <a:buClr>
          <a:schemeClr val="folHlink"/>
        </a:buClr>
        <a:buSzPct val="55000"/>
        <a:buFont typeface="Wingdings" pitchFamily="2" charset="2"/>
        <a:buChar char="n"/>
        <a:defRPr sz="2100">
          <a:solidFill>
            <a:schemeClr val="tx1"/>
          </a:solidFill>
          <a:latin typeface="+mn-lt"/>
          <a:cs typeface="+mn-cs"/>
        </a:defRPr>
      </a:lvl3pPr>
      <a:lvl4pPr marL="1600200" indent="-228600" algn="l" rtl="0" eaLnBrk="1" fontAlgn="base" hangingPunct="1">
        <a:spcBef>
          <a:spcPct val="20000"/>
        </a:spcBef>
        <a:spcAft>
          <a:spcPct val="0"/>
        </a:spcAft>
        <a:buClr>
          <a:schemeClr val="accent1"/>
        </a:buClr>
        <a:buFont typeface="Wingdings" pitchFamily="2" charset="2"/>
        <a:buChar char="§"/>
        <a:defRPr sz="2000">
          <a:solidFill>
            <a:schemeClr val="tx1"/>
          </a:solidFill>
          <a:latin typeface="+mn-lt"/>
          <a:cs typeface="+mn-cs"/>
        </a:defRPr>
      </a:lvl4pPr>
      <a:lvl5pPr marL="2057400" indent="-228600" algn="l" rtl="0" eaLnBrk="1" fontAlgn="base" hangingPunct="1">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6pPr>
      <a:lvl7pPr marL="2971800" indent="-228600"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7pPr>
      <a:lvl8pPr marL="3429000" indent="-228600"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8pPr>
      <a:lvl9pPr marL="3886200" indent="-228600"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99392"/>
            <a:ext cx="611066" cy="6858000"/>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4396" tIns="42198" rIns="84396" bIns="42198"/>
          <a:lstStyle/>
          <a:p>
            <a:pPr algn="ctr"/>
            <a:endParaRPr lang="fr-FR" altLang="fr-FR" sz="1662" b="1" dirty="0">
              <a:latin typeface="Century Gothic" panose="020B0502020202020204" pitchFamily="34" charset="0"/>
            </a:endParaRPr>
          </a:p>
        </p:txBody>
      </p:sp>
      <p:sp>
        <p:nvSpPr>
          <p:cNvPr id="2051" name="Rectangle 3"/>
          <p:cNvSpPr>
            <a:spLocks noChangeArrowheads="1"/>
          </p:cNvSpPr>
          <p:nvPr/>
        </p:nvSpPr>
        <p:spPr bwMode="auto">
          <a:xfrm>
            <a:off x="323850" y="1052513"/>
            <a:ext cx="8820150" cy="215900"/>
          </a:xfrm>
          <a:prstGeom prst="rect">
            <a:avLst/>
          </a:prstGeom>
          <a:solidFill>
            <a:srgbClr val="C0C0C0">
              <a:alpha val="5686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4396" tIns="42198" rIns="84396" bIns="42198"/>
          <a:lstStyle/>
          <a:p>
            <a:pPr algn="ctr"/>
            <a:endParaRPr lang="fr-FR" altLang="fr-FR" sz="1662" b="1" dirty="0">
              <a:latin typeface="Century Gothic" panose="020B0502020202020204" pitchFamily="34" charset="0"/>
            </a:endParaRPr>
          </a:p>
        </p:txBody>
      </p:sp>
      <p:sp>
        <p:nvSpPr>
          <p:cNvPr id="2052" name="Rectangle 8"/>
          <p:cNvSpPr>
            <a:spLocks noChangeArrowheads="1"/>
          </p:cNvSpPr>
          <p:nvPr/>
        </p:nvSpPr>
        <p:spPr bwMode="auto">
          <a:xfrm>
            <a:off x="8532936" y="188914"/>
            <a:ext cx="312126" cy="6480175"/>
          </a:xfrm>
          <a:prstGeom prst="rect">
            <a:avLst/>
          </a:prstGeom>
          <a:solidFill>
            <a:srgbClr val="FFCC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4396" tIns="42198" rIns="84396" bIns="42198"/>
          <a:lstStyle/>
          <a:p>
            <a:pPr algn="ctr"/>
            <a:endParaRPr lang="fr-FR" altLang="fr-FR" sz="1662" b="1" dirty="0">
              <a:latin typeface="Century Gothic" panose="020B0502020202020204" pitchFamily="34" charset="0"/>
            </a:endParaRPr>
          </a:p>
        </p:txBody>
      </p:sp>
      <p:sp>
        <p:nvSpPr>
          <p:cNvPr id="2053" name="Rectangle 10"/>
          <p:cNvSpPr>
            <a:spLocks noGrp="1" noChangeArrowheads="1"/>
          </p:cNvSpPr>
          <p:nvPr>
            <p:ph type="body" idx="1"/>
          </p:nvPr>
        </p:nvSpPr>
        <p:spPr bwMode="auto">
          <a:xfrm>
            <a:off x="611066" y="1484314"/>
            <a:ext cx="7921869" cy="451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84764" tIns="42382" rIns="84764" bIns="42382" numCol="1" anchor="t" anchorCtr="0" compatLnSpc="1">
            <a:prstTxWarp prst="textNoShape">
              <a:avLst/>
            </a:prstTxWarp>
          </a:bodyPr>
          <a:lstStyle/>
          <a:p>
            <a:pPr lvl="0"/>
            <a:r>
              <a:rPr lang="fr-FR" altLang="fr-FR" dirty="0" smtClean="0"/>
              <a:t>Cliquez pour modifier les styles du texte du masque</a:t>
            </a:r>
          </a:p>
          <a:p>
            <a:pPr lvl="1"/>
            <a:r>
              <a:rPr lang="fr-FR" altLang="fr-FR" dirty="0" smtClean="0"/>
              <a:t>Deuxième niveau</a:t>
            </a:r>
          </a:p>
          <a:p>
            <a:pPr lvl="2"/>
            <a:r>
              <a:rPr lang="fr-FR" altLang="fr-FR" dirty="0" smtClean="0"/>
              <a:t>Troisième niveau</a:t>
            </a:r>
          </a:p>
          <a:p>
            <a:pPr lvl="3"/>
            <a:r>
              <a:rPr lang="fr-FR" altLang="fr-FR" dirty="0" smtClean="0"/>
              <a:t>Quatrième niveau</a:t>
            </a:r>
          </a:p>
          <a:p>
            <a:pPr lvl="4"/>
            <a:r>
              <a:rPr lang="fr-FR" altLang="fr-FR" dirty="0" smtClean="0"/>
              <a:t>Cinquième niveau</a:t>
            </a:r>
          </a:p>
        </p:txBody>
      </p:sp>
      <p:sp>
        <p:nvSpPr>
          <p:cNvPr id="8" name="Text Box 7"/>
          <p:cNvSpPr txBox="1">
            <a:spLocks noChangeArrowheads="1"/>
          </p:cNvSpPr>
          <p:nvPr/>
        </p:nvSpPr>
        <p:spPr bwMode="auto">
          <a:xfrm>
            <a:off x="8648700" y="6477000"/>
            <a:ext cx="327535" cy="198777"/>
          </a:xfrm>
          <a:prstGeom prst="rect">
            <a:avLst/>
          </a:prstGeom>
          <a:noFill/>
          <a:ln w="9525">
            <a:noFill/>
            <a:miter lim="800000"/>
            <a:headEnd/>
            <a:tailEnd/>
          </a:ln>
          <a:effectLst/>
        </p:spPr>
        <p:txBody>
          <a:bodyPr wrap="none" lIns="84396" tIns="42198" rIns="84396" bIns="42198">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defRPr/>
            </a:pPr>
            <a:fld id="{9ADC00F9-A239-4684-8953-224749B3B002}" type="slidenum">
              <a:rPr lang="en-GB" altLang="fr-FR" sz="738" smtClean="0">
                <a:latin typeface="Century Gothic" panose="020B0502020202020204" pitchFamily="34" charset="0"/>
              </a:rPr>
              <a:pPr>
                <a:defRPr/>
              </a:pPr>
              <a:t>‹N°›</a:t>
            </a:fld>
            <a:endParaRPr lang="en-GB" altLang="fr-FR" sz="1292" dirty="0" smtClean="0">
              <a:latin typeface="Century Gothic" panose="020B0502020202020204" pitchFamily="34" charset="0"/>
            </a:endParaRPr>
          </a:p>
        </p:txBody>
      </p:sp>
      <p:pic>
        <p:nvPicPr>
          <p:cNvPr id="2056" name="Image 11" descr="LOGO_QLC.png"/>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0" y="0"/>
            <a:ext cx="1529862"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 8" descr="http://www.servi.com.tn/static/upload/748daf0152b74bf124be98188d120343.png"/>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7452106" y="0"/>
            <a:ext cx="1691894" cy="1052513"/>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11"/>
          <p:cNvSpPr txBox="1">
            <a:spLocks noChangeArrowheads="1"/>
          </p:cNvSpPr>
          <p:nvPr userDrawn="1"/>
        </p:nvSpPr>
        <p:spPr bwMode="auto">
          <a:xfrm>
            <a:off x="1691680" y="234951"/>
            <a:ext cx="5760426"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84764" tIns="42382" rIns="84764" bIns="42382" numCol="1" anchor="ctr" anchorCtr="0" compatLnSpc="1">
            <a:prstTxWarp prst="textNoShape">
              <a:avLst/>
            </a:prstTxWarp>
          </a:bodyPr>
          <a:lstStyle>
            <a:lvl1pPr algn="ctr" rtl="0" eaLnBrk="1" fontAlgn="base" hangingPunct="1">
              <a:spcBef>
                <a:spcPct val="0"/>
              </a:spcBef>
              <a:spcAft>
                <a:spcPct val="0"/>
              </a:spcAft>
              <a:defRPr sz="2400" b="1" baseline="0">
                <a:solidFill>
                  <a:srgbClr val="3333FF"/>
                </a:solidFill>
                <a:latin typeface="+mj-lt"/>
                <a:ea typeface="+mj-ea"/>
                <a:cs typeface="+mj-cs"/>
              </a:defRPr>
            </a:lvl1pPr>
            <a:lvl2pPr algn="l" rtl="0" eaLnBrk="1" fontAlgn="base" hangingPunct="1">
              <a:spcBef>
                <a:spcPct val="0"/>
              </a:spcBef>
              <a:spcAft>
                <a:spcPct val="0"/>
              </a:spcAft>
              <a:defRPr sz="2400" b="1">
                <a:solidFill>
                  <a:srgbClr val="3333FF"/>
                </a:solidFill>
                <a:latin typeface="Tempus Sans ITC" pitchFamily="82" charset="0"/>
                <a:cs typeface="Arial" charset="0"/>
              </a:defRPr>
            </a:lvl2pPr>
            <a:lvl3pPr algn="l" rtl="0" eaLnBrk="1" fontAlgn="base" hangingPunct="1">
              <a:spcBef>
                <a:spcPct val="0"/>
              </a:spcBef>
              <a:spcAft>
                <a:spcPct val="0"/>
              </a:spcAft>
              <a:defRPr sz="2400" b="1">
                <a:solidFill>
                  <a:srgbClr val="3333FF"/>
                </a:solidFill>
                <a:latin typeface="Tempus Sans ITC" pitchFamily="82" charset="0"/>
                <a:cs typeface="Arial" charset="0"/>
              </a:defRPr>
            </a:lvl3pPr>
            <a:lvl4pPr algn="l" rtl="0" eaLnBrk="1" fontAlgn="base" hangingPunct="1">
              <a:spcBef>
                <a:spcPct val="0"/>
              </a:spcBef>
              <a:spcAft>
                <a:spcPct val="0"/>
              </a:spcAft>
              <a:defRPr sz="2400" b="1">
                <a:solidFill>
                  <a:srgbClr val="3333FF"/>
                </a:solidFill>
                <a:latin typeface="Tempus Sans ITC" pitchFamily="82" charset="0"/>
                <a:cs typeface="Arial" charset="0"/>
              </a:defRPr>
            </a:lvl4pPr>
            <a:lvl5pPr algn="l" rtl="0" eaLnBrk="1" fontAlgn="base" hangingPunct="1">
              <a:spcBef>
                <a:spcPct val="0"/>
              </a:spcBef>
              <a:spcAft>
                <a:spcPct val="0"/>
              </a:spcAft>
              <a:defRPr sz="2400" b="1">
                <a:solidFill>
                  <a:srgbClr val="3333FF"/>
                </a:solidFill>
                <a:latin typeface="Tempus Sans ITC" pitchFamily="82" charset="0"/>
                <a:cs typeface="Arial" charset="0"/>
              </a:defRPr>
            </a:lvl5pPr>
            <a:lvl6pPr marL="421993" algn="l" rtl="0" eaLnBrk="1" fontAlgn="base" hangingPunct="1">
              <a:spcBef>
                <a:spcPct val="0"/>
              </a:spcBef>
              <a:spcAft>
                <a:spcPct val="0"/>
              </a:spcAft>
              <a:defRPr sz="2400" b="1">
                <a:solidFill>
                  <a:srgbClr val="3333FF"/>
                </a:solidFill>
                <a:latin typeface="Tempus Sans ITC" pitchFamily="82" charset="0"/>
                <a:cs typeface="Arial" charset="0"/>
              </a:defRPr>
            </a:lvl6pPr>
            <a:lvl7pPr marL="843987" algn="l" rtl="0" eaLnBrk="1" fontAlgn="base" hangingPunct="1">
              <a:spcBef>
                <a:spcPct val="0"/>
              </a:spcBef>
              <a:spcAft>
                <a:spcPct val="0"/>
              </a:spcAft>
              <a:defRPr sz="2400" b="1">
                <a:solidFill>
                  <a:srgbClr val="3333FF"/>
                </a:solidFill>
                <a:latin typeface="Tempus Sans ITC" pitchFamily="82" charset="0"/>
                <a:cs typeface="Arial" charset="0"/>
              </a:defRPr>
            </a:lvl7pPr>
            <a:lvl8pPr marL="1265981" algn="l" rtl="0" eaLnBrk="1" fontAlgn="base" hangingPunct="1">
              <a:spcBef>
                <a:spcPct val="0"/>
              </a:spcBef>
              <a:spcAft>
                <a:spcPct val="0"/>
              </a:spcAft>
              <a:defRPr sz="2400" b="1">
                <a:solidFill>
                  <a:srgbClr val="3333FF"/>
                </a:solidFill>
                <a:latin typeface="Tempus Sans ITC" pitchFamily="82" charset="0"/>
                <a:cs typeface="Arial" charset="0"/>
              </a:defRPr>
            </a:lvl8pPr>
            <a:lvl9pPr marL="1687973" algn="l" rtl="0" eaLnBrk="1" fontAlgn="base" hangingPunct="1">
              <a:spcBef>
                <a:spcPct val="0"/>
              </a:spcBef>
              <a:spcAft>
                <a:spcPct val="0"/>
              </a:spcAft>
              <a:defRPr sz="2400" b="1">
                <a:solidFill>
                  <a:srgbClr val="3333FF"/>
                </a:solidFill>
                <a:latin typeface="Tempus Sans ITC" pitchFamily="82" charset="0"/>
                <a:cs typeface="Arial" charset="0"/>
              </a:defRPr>
            </a:lvl9pPr>
          </a:lstStyle>
          <a:p>
            <a:r>
              <a:rPr lang="fr-FR" altLang="fr-FR" kern="0" dirty="0" smtClean="0"/>
              <a:t>Audit Magasin: Menzah 9</a:t>
            </a:r>
            <a:endParaRPr lang="fr-FR" altLang="fr-FR" kern="0" baseline="0" dirty="0" smtClean="0"/>
          </a:p>
        </p:txBody>
      </p:sp>
    </p:spTree>
    <p:extLst>
      <p:ext uri="{BB962C8B-B14F-4D97-AF65-F5344CB8AC3E}">
        <p14:creationId xmlns:p14="http://schemas.microsoft.com/office/powerpoint/2010/main" val="1604705683"/>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Lst>
  <p:timing>
    <p:tnLst>
      <p:par>
        <p:cTn id="1" dur="indefinite" restart="never" nodeType="tmRoot"/>
      </p:par>
    </p:tnLst>
  </p:timing>
  <p:txStyles>
    <p:titleStyle>
      <a:lvl1pPr algn="ctr" rtl="0" eaLnBrk="1" fontAlgn="base" hangingPunct="1">
        <a:spcBef>
          <a:spcPct val="0"/>
        </a:spcBef>
        <a:spcAft>
          <a:spcPct val="0"/>
        </a:spcAft>
        <a:defRPr sz="2400" b="1" baseline="0">
          <a:solidFill>
            <a:srgbClr val="3333FF"/>
          </a:solidFill>
          <a:latin typeface="+mj-lt"/>
          <a:ea typeface="+mj-ea"/>
          <a:cs typeface="+mj-cs"/>
        </a:defRPr>
      </a:lvl1pPr>
      <a:lvl2pPr algn="l" rtl="0" eaLnBrk="1" fontAlgn="base" hangingPunct="1">
        <a:spcBef>
          <a:spcPct val="0"/>
        </a:spcBef>
        <a:spcAft>
          <a:spcPct val="0"/>
        </a:spcAft>
        <a:defRPr sz="2400" b="1">
          <a:solidFill>
            <a:srgbClr val="3333FF"/>
          </a:solidFill>
          <a:latin typeface="Tempus Sans ITC" pitchFamily="82" charset="0"/>
          <a:cs typeface="Arial" charset="0"/>
        </a:defRPr>
      </a:lvl2pPr>
      <a:lvl3pPr algn="l" rtl="0" eaLnBrk="1" fontAlgn="base" hangingPunct="1">
        <a:spcBef>
          <a:spcPct val="0"/>
        </a:spcBef>
        <a:spcAft>
          <a:spcPct val="0"/>
        </a:spcAft>
        <a:defRPr sz="2400" b="1">
          <a:solidFill>
            <a:srgbClr val="3333FF"/>
          </a:solidFill>
          <a:latin typeface="Tempus Sans ITC" pitchFamily="82" charset="0"/>
          <a:cs typeface="Arial" charset="0"/>
        </a:defRPr>
      </a:lvl3pPr>
      <a:lvl4pPr algn="l" rtl="0" eaLnBrk="1" fontAlgn="base" hangingPunct="1">
        <a:spcBef>
          <a:spcPct val="0"/>
        </a:spcBef>
        <a:spcAft>
          <a:spcPct val="0"/>
        </a:spcAft>
        <a:defRPr sz="2400" b="1">
          <a:solidFill>
            <a:srgbClr val="3333FF"/>
          </a:solidFill>
          <a:latin typeface="Tempus Sans ITC" pitchFamily="82" charset="0"/>
          <a:cs typeface="Arial" charset="0"/>
        </a:defRPr>
      </a:lvl4pPr>
      <a:lvl5pPr algn="l" rtl="0" eaLnBrk="1" fontAlgn="base" hangingPunct="1">
        <a:spcBef>
          <a:spcPct val="0"/>
        </a:spcBef>
        <a:spcAft>
          <a:spcPct val="0"/>
        </a:spcAft>
        <a:defRPr sz="2400" b="1">
          <a:solidFill>
            <a:srgbClr val="3333FF"/>
          </a:solidFill>
          <a:latin typeface="Tempus Sans ITC" pitchFamily="82" charset="0"/>
          <a:cs typeface="Arial" charset="0"/>
        </a:defRPr>
      </a:lvl5pPr>
      <a:lvl6pPr marL="421993" algn="l" rtl="0" eaLnBrk="1" fontAlgn="base" hangingPunct="1">
        <a:spcBef>
          <a:spcPct val="0"/>
        </a:spcBef>
        <a:spcAft>
          <a:spcPct val="0"/>
        </a:spcAft>
        <a:defRPr sz="2400" b="1">
          <a:solidFill>
            <a:srgbClr val="3333FF"/>
          </a:solidFill>
          <a:latin typeface="Tempus Sans ITC" pitchFamily="82" charset="0"/>
          <a:cs typeface="Arial" charset="0"/>
        </a:defRPr>
      </a:lvl6pPr>
      <a:lvl7pPr marL="843987" algn="l" rtl="0" eaLnBrk="1" fontAlgn="base" hangingPunct="1">
        <a:spcBef>
          <a:spcPct val="0"/>
        </a:spcBef>
        <a:spcAft>
          <a:spcPct val="0"/>
        </a:spcAft>
        <a:defRPr sz="2400" b="1">
          <a:solidFill>
            <a:srgbClr val="3333FF"/>
          </a:solidFill>
          <a:latin typeface="Tempus Sans ITC" pitchFamily="82" charset="0"/>
          <a:cs typeface="Arial" charset="0"/>
        </a:defRPr>
      </a:lvl7pPr>
      <a:lvl8pPr marL="1265981" algn="l" rtl="0" eaLnBrk="1" fontAlgn="base" hangingPunct="1">
        <a:spcBef>
          <a:spcPct val="0"/>
        </a:spcBef>
        <a:spcAft>
          <a:spcPct val="0"/>
        </a:spcAft>
        <a:defRPr sz="2400" b="1">
          <a:solidFill>
            <a:srgbClr val="3333FF"/>
          </a:solidFill>
          <a:latin typeface="Tempus Sans ITC" pitchFamily="82" charset="0"/>
          <a:cs typeface="Arial" charset="0"/>
        </a:defRPr>
      </a:lvl8pPr>
      <a:lvl9pPr marL="1687973" algn="l" rtl="0" eaLnBrk="1" fontAlgn="base" hangingPunct="1">
        <a:spcBef>
          <a:spcPct val="0"/>
        </a:spcBef>
        <a:spcAft>
          <a:spcPct val="0"/>
        </a:spcAft>
        <a:defRPr sz="2400" b="1">
          <a:solidFill>
            <a:srgbClr val="3333FF"/>
          </a:solidFill>
          <a:latin typeface="Tempus Sans ITC" pitchFamily="82" charset="0"/>
          <a:cs typeface="Arial" charset="0"/>
        </a:defRPr>
      </a:lvl9pPr>
    </p:titleStyle>
    <p:bodyStyle>
      <a:lvl1pPr marL="315066" indent="-315066" algn="l" rtl="0" eaLnBrk="1" fontAlgn="base" hangingPunct="1">
        <a:spcBef>
          <a:spcPct val="20000"/>
        </a:spcBef>
        <a:spcAft>
          <a:spcPct val="0"/>
        </a:spcAft>
        <a:buClr>
          <a:srgbClr val="003399"/>
        </a:buClr>
        <a:buSzPct val="90000"/>
        <a:buFont typeface="Wingdings" panose="05000000000000000000" pitchFamily="2" charset="2"/>
        <a:buChar char="n"/>
        <a:defRPr sz="2123">
          <a:solidFill>
            <a:schemeClr val="tx1"/>
          </a:solidFill>
          <a:latin typeface="+mn-lt"/>
          <a:ea typeface="+mn-ea"/>
          <a:cs typeface="+mn-cs"/>
        </a:defRPr>
      </a:lvl1pPr>
      <a:lvl2pPr marL="684352" indent="-262311" algn="l" rtl="0" eaLnBrk="1" fontAlgn="base" hangingPunct="1">
        <a:spcBef>
          <a:spcPct val="20000"/>
        </a:spcBef>
        <a:spcAft>
          <a:spcPct val="0"/>
        </a:spcAft>
        <a:buClr>
          <a:schemeClr val="accent2"/>
        </a:buClr>
        <a:buSzPct val="75000"/>
        <a:buFont typeface="Wingdings" panose="05000000000000000000" pitchFamily="2" charset="2"/>
        <a:buChar char="n"/>
        <a:defRPr sz="2031">
          <a:solidFill>
            <a:schemeClr val="tx1"/>
          </a:solidFill>
          <a:latin typeface="+mn-lt"/>
          <a:cs typeface="+mn-cs"/>
        </a:defRPr>
      </a:lvl2pPr>
      <a:lvl3pPr marL="1053638" indent="-209556" algn="l" rtl="0" eaLnBrk="1" fontAlgn="base" hangingPunct="1">
        <a:spcBef>
          <a:spcPct val="20000"/>
        </a:spcBef>
        <a:spcAft>
          <a:spcPct val="0"/>
        </a:spcAft>
        <a:buClr>
          <a:schemeClr val="folHlink"/>
        </a:buClr>
        <a:buSzPct val="55000"/>
        <a:buFont typeface="Wingdings" panose="05000000000000000000" pitchFamily="2" charset="2"/>
        <a:buChar char="n"/>
        <a:defRPr sz="1939">
          <a:solidFill>
            <a:schemeClr val="tx1"/>
          </a:solidFill>
          <a:latin typeface="+mn-lt"/>
          <a:cs typeface="+mn-cs"/>
        </a:defRPr>
      </a:lvl3pPr>
      <a:lvl4pPr marL="1475680" indent="-209556" algn="l" rtl="0" eaLnBrk="1" fontAlgn="base" hangingPunct="1">
        <a:spcBef>
          <a:spcPct val="20000"/>
        </a:spcBef>
        <a:spcAft>
          <a:spcPct val="0"/>
        </a:spcAft>
        <a:buClr>
          <a:schemeClr val="accent1"/>
        </a:buClr>
        <a:buFont typeface="Wingdings" panose="05000000000000000000" pitchFamily="2" charset="2"/>
        <a:buChar char="§"/>
        <a:defRPr sz="1846">
          <a:solidFill>
            <a:schemeClr val="tx1"/>
          </a:solidFill>
          <a:latin typeface="+mn-lt"/>
          <a:cs typeface="+mn-cs"/>
        </a:defRPr>
      </a:lvl4pPr>
      <a:lvl5pPr marL="1897721" indent="-209556" algn="l" rtl="0" eaLnBrk="1" fontAlgn="base" hangingPunct="1">
        <a:spcBef>
          <a:spcPct val="20000"/>
        </a:spcBef>
        <a:spcAft>
          <a:spcPct val="0"/>
        </a:spcAft>
        <a:buClr>
          <a:schemeClr val="accent1"/>
        </a:buClr>
        <a:buFont typeface="Wingdings" panose="05000000000000000000" pitchFamily="2" charset="2"/>
        <a:buChar char="§"/>
        <a:defRPr sz="1846">
          <a:solidFill>
            <a:schemeClr val="tx1"/>
          </a:solidFill>
          <a:latin typeface="+mn-lt"/>
          <a:cs typeface="+mn-cs"/>
        </a:defRPr>
      </a:lvl5pPr>
      <a:lvl6pPr marL="2320963" indent="-210997"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6pPr>
      <a:lvl7pPr marL="2742957" indent="-210997"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7pPr>
      <a:lvl8pPr marL="3164950" indent="-210997"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8pPr>
      <a:lvl9pPr marL="3586943" indent="-210997" algn="l" rtl="0" eaLnBrk="1" fontAlgn="base" hangingPunct="1">
        <a:spcBef>
          <a:spcPct val="20000"/>
        </a:spcBef>
        <a:spcAft>
          <a:spcPct val="0"/>
        </a:spcAft>
        <a:buClr>
          <a:schemeClr val="accent1"/>
        </a:buClr>
        <a:buFont typeface="Wingdings" pitchFamily="2" charset="2"/>
        <a:buChar char="§"/>
        <a:defRPr>
          <a:solidFill>
            <a:schemeClr val="tx1"/>
          </a:solidFill>
          <a:latin typeface="+mn-lt"/>
          <a:cs typeface="+mn-cs"/>
        </a:defRPr>
      </a:lvl9pPr>
    </p:bodyStyle>
    <p:otherStyle>
      <a:defPPr>
        <a:defRPr lang="fr-FR"/>
      </a:defPPr>
      <a:lvl1pPr marL="0" algn="l" defTabSz="843987" rtl="0" eaLnBrk="1" latinLnBrk="0" hangingPunct="1">
        <a:defRPr sz="1662" kern="1200">
          <a:solidFill>
            <a:schemeClr val="tx1"/>
          </a:solidFill>
          <a:latin typeface="+mn-lt"/>
          <a:ea typeface="+mn-ea"/>
          <a:cs typeface="+mn-cs"/>
        </a:defRPr>
      </a:lvl1pPr>
      <a:lvl2pPr marL="421993" algn="l" defTabSz="843987" rtl="0" eaLnBrk="1" latinLnBrk="0" hangingPunct="1">
        <a:defRPr sz="1662" kern="1200">
          <a:solidFill>
            <a:schemeClr val="tx1"/>
          </a:solidFill>
          <a:latin typeface="+mn-lt"/>
          <a:ea typeface="+mn-ea"/>
          <a:cs typeface="+mn-cs"/>
        </a:defRPr>
      </a:lvl2pPr>
      <a:lvl3pPr marL="843987" algn="l" defTabSz="843987" rtl="0" eaLnBrk="1" latinLnBrk="0" hangingPunct="1">
        <a:defRPr sz="1662" kern="1200">
          <a:solidFill>
            <a:schemeClr val="tx1"/>
          </a:solidFill>
          <a:latin typeface="+mn-lt"/>
          <a:ea typeface="+mn-ea"/>
          <a:cs typeface="+mn-cs"/>
        </a:defRPr>
      </a:lvl3pPr>
      <a:lvl4pPr marL="1265981" algn="l" defTabSz="843987" rtl="0" eaLnBrk="1" latinLnBrk="0" hangingPunct="1">
        <a:defRPr sz="1662" kern="1200">
          <a:solidFill>
            <a:schemeClr val="tx1"/>
          </a:solidFill>
          <a:latin typeface="+mn-lt"/>
          <a:ea typeface="+mn-ea"/>
          <a:cs typeface="+mn-cs"/>
        </a:defRPr>
      </a:lvl4pPr>
      <a:lvl5pPr marL="1687973" algn="l" defTabSz="843987" rtl="0" eaLnBrk="1" latinLnBrk="0" hangingPunct="1">
        <a:defRPr sz="1662" kern="1200">
          <a:solidFill>
            <a:schemeClr val="tx1"/>
          </a:solidFill>
          <a:latin typeface="+mn-lt"/>
          <a:ea typeface="+mn-ea"/>
          <a:cs typeface="+mn-cs"/>
        </a:defRPr>
      </a:lvl5pPr>
      <a:lvl6pPr marL="2109967" algn="l" defTabSz="843987" rtl="0" eaLnBrk="1" latinLnBrk="0" hangingPunct="1">
        <a:defRPr sz="1662" kern="1200">
          <a:solidFill>
            <a:schemeClr val="tx1"/>
          </a:solidFill>
          <a:latin typeface="+mn-lt"/>
          <a:ea typeface="+mn-ea"/>
          <a:cs typeface="+mn-cs"/>
        </a:defRPr>
      </a:lvl6pPr>
      <a:lvl7pPr marL="2531960" algn="l" defTabSz="843987" rtl="0" eaLnBrk="1" latinLnBrk="0" hangingPunct="1">
        <a:defRPr sz="1662" kern="1200">
          <a:solidFill>
            <a:schemeClr val="tx1"/>
          </a:solidFill>
          <a:latin typeface="+mn-lt"/>
          <a:ea typeface="+mn-ea"/>
          <a:cs typeface="+mn-cs"/>
        </a:defRPr>
      </a:lvl7pPr>
      <a:lvl8pPr marL="2953953" algn="l" defTabSz="843987" rtl="0" eaLnBrk="1" latinLnBrk="0" hangingPunct="1">
        <a:defRPr sz="1662" kern="1200">
          <a:solidFill>
            <a:schemeClr val="tx1"/>
          </a:solidFill>
          <a:latin typeface="+mn-lt"/>
          <a:ea typeface="+mn-ea"/>
          <a:cs typeface="+mn-cs"/>
        </a:defRPr>
      </a:lvl8pPr>
      <a:lvl9pPr marL="3375947" algn="l" defTabSz="843987"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5.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arget="../media/image14.jpeg" Type="http://schemas.openxmlformats.org/officeDocument/2006/relationships/image"/><Relationship Id="rId1" Target="../slideLayouts/slideLayout16.xml" Type="http://schemas.openxmlformats.org/officeDocument/2006/relationships/slideLayout"/></Relationships>
</file>

<file path=ppt/slides/_rels/slide11.xml.rels><?xml version="1.0" encoding="UTF-8" standalone="yes" ?><Relationships xmlns="http://schemas.openxmlformats.org/package/2006/relationships"><Relationship Id="rId2" Target="../media/image15.jpeg" Type="http://schemas.openxmlformats.org/officeDocument/2006/relationships/image"/><Relationship Id="rId1" Target="../slideLayouts/slideLayout16.xml" Type="http://schemas.openxmlformats.org/officeDocument/2006/relationships/slideLayout"/></Relationships>
</file>

<file path=ppt/slides/_rels/slide12.xml.rels><?xml version="1.0" encoding="UTF-8" standalone="yes" ?><Relationships xmlns="http://schemas.openxmlformats.org/package/2006/relationships"><Relationship Id="rId2" Target="../media/image16.jpeg" Type="http://schemas.openxmlformats.org/officeDocument/2006/relationships/image"/><Relationship Id="rId1" Target="../slideLayouts/slideLayout16.xml" Type="http://schemas.openxmlformats.org/officeDocument/2006/relationships/slideLayout"/></Relationships>
</file>

<file path=ppt/slides/_rels/slide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arget="../media/image18.jpeg" Type="http://schemas.openxmlformats.org/officeDocument/2006/relationships/image"/><Relationship Id="rId1" Target="../slideLayouts/slideLayout16.xml" Type="http://schemas.openxmlformats.org/officeDocument/2006/relationships/slideLayout"/></Relationships>
</file>

<file path=ppt/slides/_rels/slide15.xml.rels><?xml version="1.0" encoding="UTF-8" standalone="yes" ?><Relationships xmlns="http://schemas.openxmlformats.org/package/2006/relationships"><Relationship Id="rId2" Target="../media/image19.jpeg" Type="http://schemas.openxmlformats.org/officeDocument/2006/relationships/image"/><Relationship Id="rId1" Target="../slideLayouts/slideLayout16.xml" Type="http://schemas.openxmlformats.org/officeDocument/2006/relationships/slideLayout"/></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arget="../media/image10.jpeg" Type="http://schemas.openxmlformats.org/officeDocument/2006/relationships/image"/><Relationship Id="rId1" Target="../slideLayouts/slideLayout16.xml" Type="http://schemas.openxmlformats.org/officeDocument/2006/relationships/slideLayout"/></Relationships>
</file>

<file path=ppt/slides/_rels/slide8.xml.rels><?xml version="1.0" encoding="UTF-8" standalone="yes" ?><Relationships xmlns="http://schemas.openxmlformats.org/package/2006/relationships"><Relationship Id="rId3" Target="../media/image12.jpeg" Type="http://schemas.openxmlformats.org/officeDocument/2006/relationships/image"/><Relationship Id="rId2" Target="../media/image11.jpeg" Type="http://schemas.openxmlformats.org/officeDocument/2006/relationships/image"/><Relationship Id="rId1" Target="../slideLayouts/slideLayout16.xml" Type="http://schemas.openxmlformats.org/officeDocument/2006/relationships/slideLayout"/></Relationships>
</file>

<file path=ppt/slides/_rels/slide9.xml.rels><?xml version="1.0" encoding="UTF-8" standalone="yes" ?><Relationships xmlns="http://schemas.openxmlformats.org/package/2006/relationships"><Relationship Id="rId2" Target="../media/image13.jpeg" Type="http://schemas.openxmlformats.org/officeDocument/2006/relationships/image"/><Relationship Id="rId1" Target="../slideLayouts/slideLayout16.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custDataLst>
              <p:tags r:id="rId1"/>
            </p:custDataLst>
          </p:nvPr>
        </p:nvSpPr>
        <p:spPr>
          <a:xfrm>
            <a:off x="827584" y="2420888"/>
            <a:ext cx="7488832" cy="1944216"/>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3600" b="1" dirty="0" smtClean="0">
                <a:solidFill>
                  <a:srgbClr val="FFC000"/>
                </a:solidFill>
              </a:rPr>
              <a:t>Audit Carrefour Market</a:t>
            </a:r>
          </a:p>
          <a:p>
            <a:pPr algn="ctr">
              <a:lnSpc>
                <a:spcPct val="150000"/>
              </a:lnSpc>
            </a:pPr>
            <a:r>
              <a:rPr lang="fr-FR" sz="3600" b="1" dirty="0" smtClean="0">
                <a:solidFill>
                  <a:srgbClr val="FFC000"/>
                </a:solidFill>
              </a:rPr>
              <a:t>Magasin: Menzah 9</a:t>
            </a:r>
          </a:p>
        </p:txBody>
      </p:sp>
      <p:sp>
        <p:nvSpPr>
          <p:cNvPr id="5" name="Rectangle 4"/>
          <p:cNvSpPr/>
          <p:nvPr/>
        </p:nvSpPr>
        <p:spPr>
          <a:xfrm>
            <a:off x="982917" y="5733256"/>
            <a:ext cx="1747594" cy="454292"/>
          </a:xfrm>
          <a:prstGeom prst="rect">
            <a:avLst/>
          </a:prstGeom>
          <a:solidFill>
            <a:schemeClr val="accent3">
              <a:lumMod val="75000"/>
            </a:schemeClr>
          </a:solidFill>
          <a:ln>
            <a:solidFill>
              <a:srgbClr val="00B0F0"/>
            </a:solidFill>
          </a:ln>
        </p:spPr>
        <p:style>
          <a:lnRef idx="1">
            <a:schemeClr val="accent4"/>
          </a:lnRef>
          <a:fillRef idx="2">
            <a:schemeClr val="accent4"/>
          </a:fillRef>
          <a:effectRef idx="1">
            <a:schemeClr val="accent4"/>
          </a:effectRef>
          <a:fontRef idx="minor">
            <a:schemeClr val="dk1"/>
          </a:fontRef>
        </p:style>
        <p:txBody>
          <a:bodyPr wrap="none">
            <a:spAutoFit/>
          </a:bodyPr>
          <a:lstStyle/>
          <a:p>
            <a:pPr algn="ctr">
              <a:lnSpc>
                <a:spcPct val="150000"/>
              </a:lnSpc>
            </a:pPr>
            <a:r>
              <a:rPr lang="fr-FR" b="1" dirty="0">
                <a:solidFill>
                  <a:srgbClr val="000000"/>
                </a:solidFill>
              </a:rPr>
              <a:t>Le </a:t>
            </a:r>
            <a:r>
              <a:rPr lang="fr-FR" b="1" dirty="0" smtClean="0">
                <a:solidFill>
                  <a:srgbClr val="000000"/>
                </a:solidFill>
              </a:rPr>
              <a:t>02/05/2017</a:t>
            </a:r>
            <a:endParaRPr lang="fr-FR" sz="2000" b="1" dirty="0">
              <a:solidFill>
                <a:srgbClr val="000000"/>
              </a:solidFill>
            </a:endParaRPr>
          </a:p>
        </p:txBody>
      </p:sp>
      <p:sp>
        <p:nvSpPr>
          <p:cNvPr id="7" name="Rectangle 6"/>
          <p:cNvSpPr/>
          <p:nvPr/>
        </p:nvSpPr>
        <p:spPr>
          <a:xfrm>
            <a:off x="5918003" y="5633550"/>
            <a:ext cx="2398413" cy="553998"/>
          </a:xfrm>
          <a:prstGeom prst="rect">
            <a:avLst/>
          </a:prstGeom>
          <a:solidFill>
            <a:schemeClr val="accent3">
              <a:lumMod val="75000"/>
            </a:schemeClr>
          </a:solidFill>
          <a:ln>
            <a:solidFill>
              <a:srgbClr val="00B0F0"/>
            </a:solidFill>
          </a:ln>
        </p:spPr>
        <p:style>
          <a:lnRef idx="1">
            <a:schemeClr val="accent4"/>
          </a:lnRef>
          <a:fillRef idx="2">
            <a:schemeClr val="accent4"/>
          </a:fillRef>
          <a:effectRef idx="1">
            <a:schemeClr val="accent4"/>
          </a:effectRef>
          <a:fontRef idx="minor">
            <a:schemeClr val="dk1"/>
          </a:fontRef>
        </p:style>
        <p:txBody>
          <a:bodyPr wrap="none">
            <a:spAutoFit/>
          </a:bodyPr>
          <a:lstStyle/>
          <a:p>
            <a:pPr algn="r">
              <a:lnSpc>
                <a:spcPct val="150000"/>
              </a:lnSpc>
            </a:pPr>
            <a:r>
              <a:rPr lang="fr-FR" sz="2000" b="1" dirty="0" smtClean="0">
                <a:solidFill>
                  <a:srgbClr val="000000"/>
                </a:solidFill>
              </a:rPr>
              <a:t>Dr </a:t>
            </a:r>
            <a:r>
              <a:rPr lang="fr-FR" sz="2000" b="1" dirty="0" err="1" smtClean="0">
                <a:solidFill>
                  <a:srgbClr val="000000"/>
                </a:solidFill>
              </a:rPr>
              <a:t>Hend</a:t>
            </a:r>
            <a:r>
              <a:rPr lang="fr-FR" sz="2000" b="1" dirty="0" smtClean="0">
                <a:solidFill>
                  <a:srgbClr val="000000"/>
                </a:solidFill>
              </a:rPr>
              <a:t> KAMOUN</a:t>
            </a:r>
          </a:p>
        </p:txBody>
      </p:sp>
    </p:spTree>
    <p:extLst>
      <p:ext uri="{BB962C8B-B14F-4D97-AF65-F5344CB8AC3E}">
        <p14:creationId xmlns:p14="http://schemas.microsoft.com/office/powerpoint/2010/main" val="1076140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1482" y="1268760"/>
            <a:ext cx="4050450" cy="54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611560" y="3075277"/>
            <a:ext cx="3933056" cy="923330"/>
          </a:xfrm>
          <a:prstGeom prst="rect">
            <a:avLst/>
          </a:prstGeom>
          <a:solidFill>
            <a:srgbClr val="FFFF00"/>
          </a:solidFill>
          <a:ln>
            <a:solidFill>
              <a:srgbClr val="0070C0"/>
            </a:solidFill>
          </a:ln>
        </p:spPr>
        <p:txBody>
          <a:bodyPr wrap="square" rtlCol="0">
            <a:spAutoFit/>
          </a:bodyPr>
          <a:lstStyle/>
          <a:p>
            <a:pPr algn="just"/>
            <a:r>
              <a:rPr lang="fr-FR" b="1" u="sng" dirty="0" smtClean="0">
                <a:solidFill>
                  <a:srgbClr val="0070C0"/>
                </a:solidFill>
              </a:rPr>
              <a:t>POISSONS: </a:t>
            </a:r>
            <a:r>
              <a:rPr lang="fr-FR" b="1" dirty="0" smtClean="0">
                <a:solidFill>
                  <a:srgbClr val="0070C0"/>
                </a:solidFill>
              </a:rPr>
              <a:t>décollement des carreaux de carrelage au sol de la chambre froide</a:t>
            </a:r>
            <a:endParaRPr lang="fr-FR" b="1" dirty="0">
              <a:solidFill>
                <a:srgbClr val="0070C0"/>
              </a:solidFill>
            </a:endParaRPr>
          </a:p>
        </p:txBody>
      </p:sp>
    </p:spTree>
    <p:extLst>
      <p:ext uri="{BB962C8B-B14F-4D97-AF65-F5344CB8AC3E}">
        <p14:creationId xmlns:p14="http://schemas.microsoft.com/office/powerpoint/2010/main" val="1202195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309664" y="506760"/>
            <a:ext cx="4572000" cy="60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611560" y="6165304"/>
            <a:ext cx="7632848" cy="369332"/>
          </a:xfrm>
          <a:prstGeom prst="rect">
            <a:avLst/>
          </a:prstGeom>
          <a:solidFill>
            <a:srgbClr val="FFFF00"/>
          </a:solidFill>
          <a:ln>
            <a:solidFill>
              <a:srgbClr val="0070C0"/>
            </a:solidFill>
          </a:ln>
        </p:spPr>
        <p:txBody>
          <a:bodyPr wrap="square" rtlCol="0">
            <a:spAutoFit/>
          </a:bodyPr>
          <a:lstStyle/>
          <a:p>
            <a:pPr algn="just"/>
            <a:r>
              <a:rPr lang="fr-FR" b="1" u="sng" dirty="0" smtClean="0">
                <a:solidFill>
                  <a:srgbClr val="0070C0"/>
                </a:solidFill>
              </a:rPr>
              <a:t>POISSONS: </a:t>
            </a:r>
            <a:r>
              <a:rPr lang="fr-FR" b="1" dirty="0" smtClean="0">
                <a:solidFill>
                  <a:srgbClr val="0070C0"/>
                </a:solidFill>
              </a:rPr>
              <a:t>double étiquetage pour le produit </a:t>
            </a:r>
            <a:r>
              <a:rPr lang="fr-FR" b="1" dirty="0" err="1" smtClean="0">
                <a:solidFill>
                  <a:srgbClr val="0070C0"/>
                </a:solidFill>
              </a:rPr>
              <a:t>ringa</a:t>
            </a:r>
            <a:r>
              <a:rPr lang="fr-FR" b="1" dirty="0" smtClean="0">
                <a:solidFill>
                  <a:srgbClr val="0070C0"/>
                </a:solidFill>
              </a:rPr>
              <a:t> fumé</a:t>
            </a:r>
            <a:endParaRPr lang="fr-FR" b="1" dirty="0">
              <a:solidFill>
                <a:srgbClr val="0070C0"/>
              </a:solidFill>
            </a:endParaRPr>
          </a:p>
        </p:txBody>
      </p:sp>
    </p:spTree>
    <p:extLst>
      <p:ext uri="{BB962C8B-B14F-4D97-AF65-F5344CB8AC3E}">
        <p14:creationId xmlns:p14="http://schemas.microsoft.com/office/powerpoint/2010/main" val="30344662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83681" y="1558897"/>
            <a:ext cx="7921869" cy="4510087"/>
          </a:xfrm>
        </p:spPr>
        <p:txBody>
          <a:bodyPr/>
          <a:lstStyle/>
          <a:p>
            <a:endParaRPr lang="fr-FR"/>
          </a:p>
        </p:txBody>
      </p:sp>
      <p:sp>
        <p:nvSpPr>
          <p:cNvPr id="4" name="ZoneTexte 3"/>
          <p:cNvSpPr txBox="1"/>
          <p:nvPr/>
        </p:nvSpPr>
        <p:spPr>
          <a:xfrm>
            <a:off x="611560" y="3075277"/>
            <a:ext cx="3933056" cy="1477328"/>
          </a:xfrm>
          <a:prstGeom prst="rect">
            <a:avLst/>
          </a:prstGeom>
          <a:solidFill>
            <a:srgbClr val="FFFF00"/>
          </a:solidFill>
          <a:ln>
            <a:solidFill>
              <a:srgbClr val="0070C0"/>
            </a:solidFill>
          </a:ln>
        </p:spPr>
        <p:txBody>
          <a:bodyPr wrap="square" rtlCol="0">
            <a:spAutoFit/>
          </a:bodyPr>
          <a:lstStyle/>
          <a:p>
            <a:pPr algn="just"/>
            <a:r>
              <a:rPr lang="fr-FR" b="1" u="sng" dirty="0" smtClean="0">
                <a:solidFill>
                  <a:srgbClr val="0070C0"/>
                </a:solidFill>
              </a:rPr>
              <a:t>Réception: </a:t>
            </a:r>
            <a:r>
              <a:rPr lang="fr-FR" b="1" dirty="0" smtClean="0">
                <a:solidFill>
                  <a:srgbClr val="0070C0"/>
                </a:solidFill>
              </a:rPr>
              <a:t>sur le certificat de salubrité de la société </a:t>
            </a:r>
            <a:r>
              <a:rPr lang="fr-FR" b="1" dirty="0" err="1" smtClean="0">
                <a:solidFill>
                  <a:srgbClr val="0070C0"/>
                </a:solidFill>
              </a:rPr>
              <a:t>chahia</a:t>
            </a:r>
            <a:r>
              <a:rPr lang="fr-FR" b="1" dirty="0" smtClean="0">
                <a:solidFill>
                  <a:srgbClr val="0070C0"/>
                </a:solidFill>
              </a:rPr>
              <a:t>, il est indiqué la conservation des produits entre 0 et 4°C quelque soit le produit réfrigéré ou surgelé</a:t>
            </a:r>
            <a:endParaRPr lang="fr-FR" b="1" dirty="0">
              <a:solidFill>
                <a:srgbClr val="0070C0"/>
              </a:solidFill>
            </a:endParaRPr>
          </a:p>
        </p:txBody>
      </p:sp>
      <p:grpSp>
        <p:nvGrpSpPr>
          <p:cNvPr id="5" name="Groupe 4"/>
          <p:cNvGrpSpPr/>
          <p:nvPr/>
        </p:nvGrpSpPr>
        <p:grpSpPr>
          <a:xfrm>
            <a:off x="4716016" y="1306488"/>
            <a:ext cx="4104237" cy="5136232"/>
            <a:chOff x="4716016" y="1306488"/>
            <a:chExt cx="4104237" cy="5136232"/>
          </a:xfrm>
        </p:grpSpPr>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1306488"/>
              <a:ext cx="3852174" cy="5136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Ellipse 2"/>
            <p:cNvSpPr/>
            <p:nvPr/>
          </p:nvSpPr>
          <p:spPr>
            <a:xfrm>
              <a:off x="8100173" y="2276872"/>
              <a:ext cx="720080" cy="654389"/>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8041469" y="4504223"/>
              <a:ext cx="720080" cy="844585"/>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39073379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4"/>
          <p:cNvSpPr txBox="1"/>
          <p:nvPr/>
        </p:nvSpPr>
        <p:spPr>
          <a:xfrm>
            <a:off x="755576" y="2454689"/>
            <a:ext cx="3861555" cy="2308324"/>
          </a:xfrm>
          <a:prstGeom prst="rect">
            <a:avLst/>
          </a:prstGeom>
          <a:solidFill>
            <a:srgbClr val="FFFF00"/>
          </a:solidFill>
          <a:ln>
            <a:solidFill>
              <a:srgbClr val="0070C0"/>
            </a:solidFill>
          </a:ln>
        </p:spPr>
        <p:txBody>
          <a:bodyPr wrap="square" rtlCol="0">
            <a:spAutoFit/>
          </a:bodyPr>
          <a:lstStyle/>
          <a:p>
            <a:pPr algn="just"/>
            <a:r>
              <a:rPr lang="fr-FR" b="1" dirty="0" smtClean="0">
                <a:solidFill>
                  <a:srgbClr val="0070C0"/>
                </a:solidFill>
              </a:rPr>
              <a:t>présence dans la chambre froide boucherie de Rognons emballés du fournisseur MARAII ne comportant pas de DLC sur l’étiquetage (ceci témoigne du manque de contrôle de l’étiquetage depuis la réception jusqu’au stockage)</a:t>
            </a:r>
            <a:endParaRPr lang="fr-FR" b="1" dirty="0">
              <a:solidFill>
                <a:srgbClr val="0070C0"/>
              </a:solidFill>
            </a:endParaRPr>
          </a:p>
        </p:txBody>
      </p:sp>
      <p:pic>
        <p:nvPicPr>
          <p:cNvPr id="1026" name="Picture 2" descr="D:\hend 29 juin\HEND\uhd\Menzah 9\2017\mai 17\PHOTOS\IMG_20170502_093439 (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1220755"/>
            <a:ext cx="3582144" cy="4776192"/>
          </a:xfrm>
          <a:prstGeom prst="rect">
            <a:avLst/>
          </a:prstGeom>
          <a:noFill/>
          <a:extLst>
            <a:ext uri="{909E8E84-426E-40DD-AFC4-6F175D3DCCD1}">
              <a14:hiddenFill xmlns:a14="http://schemas.microsoft.com/office/drawing/2010/main">
                <a:solidFill>
                  <a:srgbClr val="FFFFFF"/>
                </a:solidFill>
              </a14:hiddenFill>
            </a:ext>
          </a:extLst>
        </p:spPr>
      </p:pic>
      <p:sp>
        <p:nvSpPr>
          <p:cNvPr id="2" name="Ellipse 1"/>
          <p:cNvSpPr/>
          <p:nvPr/>
        </p:nvSpPr>
        <p:spPr>
          <a:xfrm>
            <a:off x="7308304" y="1844824"/>
            <a:ext cx="936104" cy="360040"/>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6136888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143000"/>
            <a:ext cx="60960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971600" y="5877272"/>
            <a:ext cx="7200800" cy="369332"/>
          </a:xfrm>
          <a:prstGeom prst="rect">
            <a:avLst/>
          </a:prstGeom>
          <a:solidFill>
            <a:srgbClr val="FFFF00"/>
          </a:solidFill>
          <a:ln>
            <a:solidFill>
              <a:srgbClr val="0070C0"/>
            </a:solidFill>
          </a:ln>
        </p:spPr>
        <p:txBody>
          <a:bodyPr wrap="square" rtlCol="0">
            <a:spAutoFit/>
          </a:bodyPr>
          <a:lstStyle/>
          <a:p>
            <a:pPr algn="just"/>
            <a:r>
              <a:rPr lang="fr-FR" b="1" u="sng" dirty="0" smtClean="0">
                <a:solidFill>
                  <a:srgbClr val="0070C0"/>
                </a:solidFill>
              </a:rPr>
              <a:t>PLS: </a:t>
            </a:r>
            <a:r>
              <a:rPr lang="fr-FR" b="1" dirty="0" smtClean="0">
                <a:solidFill>
                  <a:srgbClr val="0070C0"/>
                </a:solidFill>
              </a:rPr>
              <a:t>manque de grille au niveau du linéaire Yaourt</a:t>
            </a:r>
            <a:endParaRPr lang="fr-FR" b="1" dirty="0">
              <a:solidFill>
                <a:srgbClr val="0070C0"/>
              </a:solidFill>
            </a:endParaRPr>
          </a:p>
        </p:txBody>
      </p:sp>
    </p:spTree>
    <p:extLst>
      <p:ext uri="{BB962C8B-B14F-4D97-AF65-F5344CB8AC3E}">
        <p14:creationId xmlns:p14="http://schemas.microsoft.com/office/powerpoint/2010/main" val="6434989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2453680" y="506760"/>
            <a:ext cx="4572000" cy="60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827584" y="5949280"/>
            <a:ext cx="7488832" cy="646331"/>
          </a:xfrm>
          <a:prstGeom prst="rect">
            <a:avLst/>
          </a:prstGeom>
          <a:solidFill>
            <a:srgbClr val="FFFF00"/>
          </a:solidFill>
          <a:ln>
            <a:solidFill>
              <a:srgbClr val="0070C0"/>
            </a:solidFill>
          </a:ln>
        </p:spPr>
        <p:txBody>
          <a:bodyPr wrap="square" rtlCol="0">
            <a:spAutoFit/>
          </a:bodyPr>
          <a:lstStyle/>
          <a:p>
            <a:pPr algn="just"/>
            <a:r>
              <a:rPr lang="fr-FR" b="1" u="sng" dirty="0" smtClean="0">
                <a:solidFill>
                  <a:srgbClr val="0070C0"/>
                </a:solidFill>
              </a:rPr>
              <a:t>PLS</a:t>
            </a:r>
            <a:r>
              <a:rPr lang="fr-FR" b="1" dirty="0" smtClean="0">
                <a:solidFill>
                  <a:srgbClr val="0070C0"/>
                </a:solidFill>
              </a:rPr>
              <a:t>: thermomètre afficheur non fixé au niveau de la chambre froide positive</a:t>
            </a:r>
            <a:endParaRPr lang="fr-FR" b="1" dirty="0">
              <a:solidFill>
                <a:srgbClr val="0070C0"/>
              </a:solidFill>
            </a:endParaRPr>
          </a:p>
        </p:txBody>
      </p:sp>
    </p:spTree>
    <p:extLst>
      <p:ext uri="{BB962C8B-B14F-4D97-AF65-F5344CB8AC3E}">
        <p14:creationId xmlns:p14="http://schemas.microsoft.com/office/powerpoint/2010/main" val="558352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a:p>
        </p:txBody>
      </p:sp>
      <p:pic>
        <p:nvPicPr>
          <p:cNvPr id="2050" name="Picture 2" descr="D:\hend 29 juin\HEND\uhd\Menzah 9\2017\mai 17\PHOTOS\IMG_20170502_094822 (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2302431" y="578768"/>
            <a:ext cx="4572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4"/>
          <p:cNvSpPr txBox="1"/>
          <p:nvPr/>
        </p:nvSpPr>
        <p:spPr>
          <a:xfrm>
            <a:off x="323528" y="5589240"/>
            <a:ext cx="8208912" cy="923330"/>
          </a:xfrm>
          <a:prstGeom prst="rect">
            <a:avLst/>
          </a:prstGeom>
          <a:solidFill>
            <a:srgbClr val="FFFF00"/>
          </a:solidFill>
          <a:ln>
            <a:solidFill>
              <a:srgbClr val="0070C0"/>
            </a:solidFill>
          </a:ln>
        </p:spPr>
        <p:txBody>
          <a:bodyPr wrap="square" rtlCol="0">
            <a:spAutoFit/>
          </a:bodyPr>
          <a:lstStyle/>
          <a:p>
            <a:pPr algn="just"/>
            <a:r>
              <a:rPr lang="fr-FR" b="1" u="sng" dirty="0" smtClean="0">
                <a:solidFill>
                  <a:srgbClr val="0070C0"/>
                </a:solidFill>
              </a:rPr>
              <a:t>Boucherie LS: </a:t>
            </a:r>
            <a:r>
              <a:rPr lang="fr-FR" b="1" dirty="0">
                <a:solidFill>
                  <a:srgbClr val="0070C0"/>
                </a:solidFill>
              </a:rPr>
              <a:t>absence de traçabilité pour l’agneau et plusieurs produits volaille en boucherie LS (escalope dinde, caille, brochette, </a:t>
            </a:r>
            <a:r>
              <a:rPr lang="fr-FR" b="1" dirty="0" err="1">
                <a:solidFill>
                  <a:srgbClr val="0070C0"/>
                </a:solidFill>
              </a:rPr>
              <a:t>nuggets</a:t>
            </a:r>
            <a:r>
              <a:rPr lang="fr-FR" b="1" dirty="0">
                <a:solidFill>
                  <a:srgbClr val="0070C0"/>
                </a:solidFill>
              </a:rPr>
              <a:t>, croquette, escalope dinde </a:t>
            </a:r>
            <a:r>
              <a:rPr lang="fr-FR" b="1" dirty="0" err="1">
                <a:solidFill>
                  <a:srgbClr val="0070C0"/>
                </a:solidFill>
              </a:rPr>
              <a:t>pag</a:t>
            </a:r>
            <a:r>
              <a:rPr lang="fr-FR" b="1" dirty="0" smtClean="0">
                <a:solidFill>
                  <a:srgbClr val="0070C0"/>
                </a:solidFill>
              </a:rPr>
              <a:t>)</a:t>
            </a:r>
            <a:endParaRPr lang="fr-FR" b="1" dirty="0">
              <a:solidFill>
                <a:srgbClr val="0070C0"/>
              </a:solidFill>
            </a:endParaRPr>
          </a:p>
        </p:txBody>
      </p:sp>
    </p:spTree>
    <p:extLst>
      <p:ext uri="{BB962C8B-B14F-4D97-AF65-F5344CB8AC3E}">
        <p14:creationId xmlns:p14="http://schemas.microsoft.com/office/powerpoint/2010/main" val="4043328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a:p>
        </p:txBody>
      </p:sp>
      <p:pic>
        <p:nvPicPr>
          <p:cNvPr id="3074" name="Picture 2" descr="D:\hend 29 juin\HEND\uhd\Menzah 9\2017\mai 17\PHOTOS\IMG_20170502_102231 (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2453680" y="506760"/>
            <a:ext cx="4572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5" name="ZoneTexte 4"/>
          <p:cNvSpPr txBox="1"/>
          <p:nvPr/>
        </p:nvSpPr>
        <p:spPr>
          <a:xfrm>
            <a:off x="1475656" y="6165304"/>
            <a:ext cx="6768752" cy="369332"/>
          </a:xfrm>
          <a:prstGeom prst="rect">
            <a:avLst/>
          </a:prstGeom>
          <a:solidFill>
            <a:srgbClr val="FFFF00"/>
          </a:solidFill>
          <a:ln>
            <a:solidFill>
              <a:srgbClr val="0070C0"/>
            </a:solidFill>
          </a:ln>
        </p:spPr>
        <p:txBody>
          <a:bodyPr wrap="square" rtlCol="0">
            <a:spAutoFit/>
          </a:bodyPr>
          <a:lstStyle/>
          <a:p>
            <a:pPr algn="just"/>
            <a:r>
              <a:rPr lang="fr-FR" b="1" u="sng" dirty="0" err="1" smtClean="0">
                <a:solidFill>
                  <a:srgbClr val="0070C0"/>
                </a:solidFill>
              </a:rPr>
              <a:t>Boul</a:t>
            </a:r>
            <a:r>
              <a:rPr lang="fr-FR" b="1" u="sng" dirty="0" smtClean="0">
                <a:solidFill>
                  <a:srgbClr val="0070C0"/>
                </a:solidFill>
              </a:rPr>
              <a:t>/pat: </a:t>
            </a:r>
            <a:r>
              <a:rPr lang="fr-FR" b="1" dirty="0">
                <a:solidFill>
                  <a:srgbClr val="0070C0"/>
                </a:solidFill>
              </a:rPr>
              <a:t>Utilisation de scarificateur abimé à la </a:t>
            </a:r>
            <a:r>
              <a:rPr lang="fr-FR" b="1" dirty="0" smtClean="0">
                <a:solidFill>
                  <a:srgbClr val="0070C0"/>
                </a:solidFill>
              </a:rPr>
              <a:t>boulangerie</a:t>
            </a:r>
            <a:endParaRPr lang="fr-FR" b="1" dirty="0">
              <a:solidFill>
                <a:srgbClr val="0070C0"/>
              </a:solidFill>
            </a:endParaRPr>
          </a:p>
        </p:txBody>
      </p:sp>
    </p:spTree>
    <p:extLst>
      <p:ext uri="{BB962C8B-B14F-4D97-AF65-F5344CB8AC3E}">
        <p14:creationId xmlns:p14="http://schemas.microsoft.com/office/powerpoint/2010/main" val="2308630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a:p>
        </p:txBody>
      </p:sp>
      <p:pic>
        <p:nvPicPr>
          <p:cNvPr id="4098" name="Picture 2" descr="D:\hend 29 juin\HEND\uhd\Menzah 9\2017\mai 17\PHOTOS\IMG_20170502_103128 (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2453680" y="497023"/>
            <a:ext cx="4572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5" name="ZoneTexte 4"/>
          <p:cNvSpPr txBox="1"/>
          <p:nvPr/>
        </p:nvSpPr>
        <p:spPr>
          <a:xfrm>
            <a:off x="1475656" y="6165304"/>
            <a:ext cx="6768752" cy="369332"/>
          </a:xfrm>
          <a:prstGeom prst="rect">
            <a:avLst/>
          </a:prstGeom>
          <a:solidFill>
            <a:srgbClr val="FFFF00"/>
          </a:solidFill>
          <a:ln>
            <a:solidFill>
              <a:srgbClr val="0070C0"/>
            </a:solidFill>
          </a:ln>
        </p:spPr>
        <p:txBody>
          <a:bodyPr wrap="square" rtlCol="0">
            <a:spAutoFit/>
          </a:bodyPr>
          <a:lstStyle/>
          <a:p>
            <a:pPr algn="just"/>
            <a:r>
              <a:rPr lang="fr-FR" b="1" u="sng" dirty="0" err="1" smtClean="0">
                <a:solidFill>
                  <a:srgbClr val="0070C0"/>
                </a:solidFill>
              </a:rPr>
              <a:t>Boul</a:t>
            </a:r>
            <a:r>
              <a:rPr lang="fr-FR" b="1" u="sng" dirty="0" smtClean="0">
                <a:solidFill>
                  <a:srgbClr val="0070C0"/>
                </a:solidFill>
              </a:rPr>
              <a:t>/pat: </a:t>
            </a:r>
            <a:r>
              <a:rPr lang="fr-FR" b="1" dirty="0" smtClean="0">
                <a:solidFill>
                  <a:srgbClr val="0070C0"/>
                </a:solidFill>
              </a:rPr>
              <a:t>double étiquetage du pain hamburger BFH </a:t>
            </a:r>
            <a:endParaRPr lang="fr-FR" b="1" dirty="0">
              <a:solidFill>
                <a:srgbClr val="0070C0"/>
              </a:solidFill>
            </a:endParaRPr>
          </a:p>
        </p:txBody>
      </p:sp>
    </p:spTree>
    <p:extLst>
      <p:ext uri="{BB962C8B-B14F-4D97-AF65-F5344CB8AC3E}">
        <p14:creationId xmlns:p14="http://schemas.microsoft.com/office/powerpoint/2010/main" val="558479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a:p>
        </p:txBody>
      </p:sp>
      <p:pic>
        <p:nvPicPr>
          <p:cNvPr id="5122" name="Picture 2" descr="D:\hend 29 juin\HEND\uhd\Menzah 9\2017\mai 17\PHOTOS\IMG_20170502_110823 (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268760"/>
            <a:ext cx="6152232" cy="4614174"/>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p:cNvSpPr txBox="1"/>
          <p:nvPr/>
        </p:nvSpPr>
        <p:spPr>
          <a:xfrm>
            <a:off x="1475656" y="6165304"/>
            <a:ext cx="6768752" cy="369332"/>
          </a:xfrm>
          <a:prstGeom prst="rect">
            <a:avLst/>
          </a:prstGeom>
          <a:solidFill>
            <a:srgbClr val="FFFF00"/>
          </a:solidFill>
          <a:ln>
            <a:solidFill>
              <a:srgbClr val="0070C0"/>
            </a:solidFill>
          </a:ln>
        </p:spPr>
        <p:txBody>
          <a:bodyPr wrap="square" rtlCol="0">
            <a:spAutoFit/>
          </a:bodyPr>
          <a:lstStyle/>
          <a:p>
            <a:pPr algn="just"/>
            <a:r>
              <a:rPr lang="fr-FR" b="1" u="sng" dirty="0" smtClean="0">
                <a:solidFill>
                  <a:srgbClr val="0070C0"/>
                </a:solidFill>
              </a:rPr>
              <a:t>Traiteur : </a:t>
            </a:r>
            <a:r>
              <a:rPr lang="fr-FR" b="1" dirty="0" smtClean="0">
                <a:solidFill>
                  <a:srgbClr val="0070C0"/>
                </a:solidFill>
              </a:rPr>
              <a:t>panier de la friteuse sale</a:t>
            </a:r>
            <a:endParaRPr lang="fr-FR" b="1" dirty="0">
              <a:solidFill>
                <a:srgbClr val="0070C0"/>
              </a:solidFill>
            </a:endParaRPr>
          </a:p>
        </p:txBody>
      </p:sp>
    </p:spTree>
    <p:extLst>
      <p:ext uri="{BB962C8B-B14F-4D97-AF65-F5344CB8AC3E}">
        <p14:creationId xmlns:p14="http://schemas.microsoft.com/office/powerpoint/2010/main" val="1061414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a:p>
        </p:txBody>
      </p:sp>
      <p:pic>
        <p:nvPicPr>
          <p:cNvPr id="6146" name="Picture 2" descr="D:\hend 29 juin\HEND\uhd\Menzah 9\2017\mai 17\PHOTOS\IMG_20170502_111445 (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89494" y="1268760"/>
            <a:ext cx="3942438" cy="5256584"/>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p:cNvSpPr txBox="1"/>
          <p:nvPr/>
        </p:nvSpPr>
        <p:spPr>
          <a:xfrm>
            <a:off x="683568" y="3435387"/>
            <a:ext cx="3922356" cy="923330"/>
          </a:xfrm>
          <a:prstGeom prst="rect">
            <a:avLst/>
          </a:prstGeom>
          <a:solidFill>
            <a:srgbClr val="FFFF00"/>
          </a:solidFill>
          <a:ln>
            <a:solidFill>
              <a:srgbClr val="0070C0"/>
            </a:solidFill>
          </a:ln>
        </p:spPr>
        <p:txBody>
          <a:bodyPr wrap="square" rtlCol="0">
            <a:spAutoFit/>
          </a:bodyPr>
          <a:lstStyle/>
          <a:p>
            <a:pPr algn="just"/>
            <a:r>
              <a:rPr lang="fr-FR" b="1" u="sng" dirty="0" smtClean="0">
                <a:solidFill>
                  <a:srgbClr val="0070C0"/>
                </a:solidFill>
              </a:rPr>
              <a:t>Traiteur: </a:t>
            </a:r>
            <a:r>
              <a:rPr lang="fr-FR" b="1" dirty="0" smtClean="0">
                <a:solidFill>
                  <a:srgbClr val="0070C0"/>
                </a:solidFill>
              </a:rPr>
              <a:t>traces de moisissures au niveau des prises électriques du laboratoire</a:t>
            </a:r>
            <a:endParaRPr lang="fr-FR" b="1" dirty="0">
              <a:solidFill>
                <a:srgbClr val="0070C0"/>
              </a:solidFill>
            </a:endParaRPr>
          </a:p>
        </p:txBody>
      </p:sp>
    </p:spTree>
    <p:extLst>
      <p:ext uri="{BB962C8B-B14F-4D97-AF65-F5344CB8AC3E}">
        <p14:creationId xmlns:p14="http://schemas.microsoft.com/office/powerpoint/2010/main" val="4174539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2310274" y="506760"/>
            <a:ext cx="4572000" cy="60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475656" y="6165304"/>
            <a:ext cx="6768752" cy="646331"/>
          </a:xfrm>
          <a:prstGeom prst="rect">
            <a:avLst/>
          </a:prstGeom>
          <a:solidFill>
            <a:srgbClr val="FFFF00"/>
          </a:solidFill>
          <a:ln>
            <a:solidFill>
              <a:srgbClr val="0070C0"/>
            </a:solidFill>
          </a:ln>
        </p:spPr>
        <p:txBody>
          <a:bodyPr wrap="square" rtlCol="0">
            <a:spAutoFit/>
          </a:bodyPr>
          <a:lstStyle/>
          <a:p>
            <a:pPr algn="just"/>
            <a:r>
              <a:rPr lang="fr-FR" b="1" u="sng" dirty="0" smtClean="0">
                <a:solidFill>
                  <a:srgbClr val="0070C0"/>
                </a:solidFill>
              </a:rPr>
              <a:t>Chambre froide négative traiteur: </a:t>
            </a:r>
            <a:r>
              <a:rPr lang="fr-FR" b="1" dirty="0" smtClean="0">
                <a:solidFill>
                  <a:srgbClr val="0070C0"/>
                </a:solidFill>
              </a:rPr>
              <a:t>carrelages décollés a l’entrée de la chambre froide</a:t>
            </a:r>
            <a:endParaRPr lang="fr-FR" b="1" dirty="0">
              <a:solidFill>
                <a:srgbClr val="0070C0"/>
              </a:solidFill>
            </a:endParaRPr>
          </a:p>
        </p:txBody>
      </p:sp>
    </p:spTree>
    <p:extLst>
      <p:ext uri="{BB962C8B-B14F-4D97-AF65-F5344CB8AC3E}">
        <p14:creationId xmlns:p14="http://schemas.microsoft.com/office/powerpoint/2010/main" val="3420040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7709" y="1278226"/>
            <a:ext cx="4043351" cy="53911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Espace réservé du contenu 1"/>
          <p:cNvSpPr>
            <a:spLocks noGrp="1"/>
          </p:cNvSpPr>
          <p:nvPr>
            <p:ph idx="1"/>
          </p:nvPr>
        </p:nvSpPr>
        <p:spPr/>
        <p:txBody>
          <a:bodyPr/>
          <a:lstStyle/>
          <a:p>
            <a:endParaRPr lang="fr-F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268760"/>
            <a:ext cx="4704523" cy="352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570721" y="5229200"/>
            <a:ext cx="3814141" cy="923330"/>
          </a:xfrm>
          <a:prstGeom prst="rect">
            <a:avLst/>
          </a:prstGeom>
          <a:solidFill>
            <a:srgbClr val="FFFF00"/>
          </a:solidFill>
          <a:ln>
            <a:solidFill>
              <a:srgbClr val="0070C0"/>
            </a:solidFill>
          </a:ln>
        </p:spPr>
        <p:txBody>
          <a:bodyPr wrap="square" rtlCol="0">
            <a:spAutoFit/>
          </a:bodyPr>
          <a:lstStyle/>
          <a:p>
            <a:pPr algn="just"/>
            <a:r>
              <a:rPr lang="fr-FR" b="1" u="sng" dirty="0" smtClean="0">
                <a:solidFill>
                  <a:srgbClr val="0070C0"/>
                </a:solidFill>
              </a:rPr>
              <a:t>Chambre froide négative traiteur: </a:t>
            </a:r>
            <a:r>
              <a:rPr lang="fr-FR" b="1" dirty="0" smtClean="0">
                <a:solidFill>
                  <a:srgbClr val="0070C0"/>
                </a:solidFill>
              </a:rPr>
              <a:t>dépôt de givre au mur et palette</a:t>
            </a:r>
            <a:endParaRPr lang="fr-FR" b="1" dirty="0">
              <a:solidFill>
                <a:srgbClr val="0070C0"/>
              </a:solidFill>
            </a:endParaRPr>
          </a:p>
        </p:txBody>
      </p:sp>
    </p:spTree>
    <p:extLst>
      <p:ext uri="{BB962C8B-B14F-4D97-AF65-F5344CB8AC3E}">
        <p14:creationId xmlns:p14="http://schemas.microsoft.com/office/powerpoint/2010/main" val="3800876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4616" y="1268760"/>
            <a:ext cx="4050450" cy="54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611560" y="3075277"/>
            <a:ext cx="3933056" cy="1200329"/>
          </a:xfrm>
          <a:prstGeom prst="rect">
            <a:avLst/>
          </a:prstGeom>
          <a:solidFill>
            <a:srgbClr val="FFFF00"/>
          </a:solidFill>
          <a:ln>
            <a:solidFill>
              <a:srgbClr val="0070C0"/>
            </a:solidFill>
          </a:ln>
        </p:spPr>
        <p:txBody>
          <a:bodyPr wrap="square" rtlCol="0">
            <a:spAutoFit/>
          </a:bodyPr>
          <a:lstStyle/>
          <a:p>
            <a:pPr algn="just"/>
            <a:r>
              <a:rPr lang="fr-FR" b="1" u="sng" dirty="0" smtClean="0">
                <a:solidFill>
                  <a:srgbClr val="0070C0"/>
                </a:solidFill>
              </a:rPr>
              <a:t>charcuterie: </a:t>
            </a:r>
            <a:r>
              <a:rPr lang="fr-FR" b="1" dirty="0" smtClean="0">
                <a:solidFill>
                  <a:srgbClr val="0070C0"/>
                </a:solidFill>
              </a:rPr>
              <a:t>plusieurs boudins de charcuterie entamés et non identifiés par la date d’entame, DLC et DF</a:t>
            </a:r>
            <a:endParaRPr lang="fr-FR" b="1" dirty="0">
              <a:solidFill>
                <a:srgbClr val="0070C0"/>
              </a:solidFill>
            </a:endParaRPr>
          </a:p>
        </p:txBody>
      </p:sp>
    </p:spTree>
    <p:extLst>
      <p:ext uri="{BB962C8B-B14F-4D97-AF65-F5344CB8AC3E}">
        <p14:creationId xmlns:p14="http://schemas.microsoft.com/office/powerpoint/2010/main" val="7351256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Thème1">
  <a:themeElements>
    <a:clrScheme name="Couche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Couches">
      <a:majorFont>
        <a:latin typeface="Tempus Sans ITC"/>
        <a:ea typeface=""/>
        <a:cs typeface="Arial"/>
      </a:majorFont>
      <a:minorFont>
        <a:latin typeface="Century Gothi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uche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Couche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Couche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Couche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Couche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Couche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Couche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ouche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Couche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ouche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uches">
  <a:themeElements>
    <a:clrScheme name="Couche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Couches">
      <a:majorFont>
        <a:latin typeface="Tempus Sans ITC"/>
        <a:ea typeface=""/>
        <a:cs typeface="Arial"/>
      </a:majorFont>
      <a:minorFont>
        <a:latin typeface="Century Gothic"/>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uche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Couche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Couche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Couche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Couche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Couche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Couche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ouche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Couche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Couche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15209</TotalTime>
  <Words>232</Words>
  <Application>Microsoft Office PowerPoint</Application>
  <PresentationFormat>Affichage à l'écran (4:3)</PresentationFormat>
  <Paragraphs>19</Paragraphs>
  <Slides>15</Slides>
  <Notes>1</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Century Gothic</vt:lpstr>
      <vt:lpstr>Tempus Sans ITC</vt:lpstr>
      <vt:lpstr>Wingdings</vt:lpstr>
      <vt:lpstr>Thème1</vt:lpstr>
      <vt:lpstr>Couches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Quali-Consult</dc:creator>
  <cp:keywords>Carrefour</cp:keywords>
  <cp:lastModifiedBy>Admin</cp:lastModifiedBy>
  <cp:revision>355</cp:revision>
  <cp:lastPrinted>2016-02-08T19:41:58Z</cp:lastPrinted>
  <dcterms:created xsi:type="dcterms:W3CDTF">2014-03-07T09:21:22Z</dcterms:created>
  <dcterms:modified xsi:type="dcterms:W3CDTF">2017-05-09T09:55:21Z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642129</vt:lpwstr>
  </property>
  <property fmtid="{D5CDD505-2E9C-101B-9397-08002B2CF9AE}" name="NXPowerLiteSettings" pid="3">
    <vt:lpwstr>F7000400038000</vt:lpwstr>
  </property>
  <property fmtid="{D5CDD505-2E9C-101B-9397-08002B2CF9AE}" name="NXPowerLiteVersion" pid="4">
    <vt:lpwstr>D6.1.0</vt:lpwstr>
  </property>
</Properties>
</file>