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68" r:id="rId2"/>
    <p:sldId id="457" r:id="rId3"/>
    <p:sldId id="458" r:id="rId4"/>
    <p:sldId id="459" r:id="rId5"/>
    <p:sldId id="466" r:id="rId6"/>
    <p:sldId id="467" r:id="rId7"/>
    <p:sldId id="468" r:id="rId8"/>
    <p:sldId id="469" r:id="rId9"/>
    <p:sldId id="470" r:id="rId10"/>
    <p:sldId id="471" r:id="rId11"/>
    <p:sldId id="472" r:id="rId12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06" autoAdjust="0"/>
  </p:normalViewPr>
  <p:slideViewPr>
    <p:cSldViewPr>
      <p:cViewPr varScale="1">
        <p:scale>
          <a:sx n="65" d="100"/>
          <a:sy n="65" d="100"/>
        </p:scale>
        <p:origin x="105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26/07/2019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26/07/2019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Médina</a:t>
            </a:r>
            <a:r>
              <a:rPr lang="fr-FR" altLang="fr-FR" kern="0" baseline="0" dirty="0" smtClean="0"/>
              <a:t> Jadida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Médina Jadida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22/07/2019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860032" y="5771825"/>
            <a:ext cx="3600400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</a:t>
            </a:r>
            <a:r>
              <a:rPr lang="fr-FR" sz="2000" b="1" dirty="0" err="1" smtClean="0">
                <a:solidFill>
                  <a:srgbClr val="000000"/>
                </a:solidFill>
              </a:rPr>
              <a:t>Hend</a:t>
            </a:r>
            <a:r>
              <a:rPr lang="fr-FR" sz="2000" b="1" dirty="0" smtClean="0">
                <a:solidFill>
                  <a:srgbClr val="000000"/>
                </a:solidFill>
              </a:rPr>
              <a:t> KAMOUN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317102"/>
            <a:ext cx="3456384" cy="4608512"/>
          </a:xfr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3" y="1293439"/>
            <a:ext cx="3418061" cy="4557415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1147297" y="5928028"/>
            <a:ext cx="716911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Olives épices: nom du produit illisible sur les étiquettes balance ex: amandes et fèves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5681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4104456" cy="5472608"/>
          </a:xfrm>
        </p:spPr>
      </p:pic>
      <p:sp>
        <p:nvSpPr>
          <p:cNvPr id="4" name="ZoneTexte 3"/>
          <p:cNvSpPr txBox="1"/>
          <p:nvPr/>
        </p:nvSpPr>
        <p:spPr>
          <a:xfrm>
            <a:off x="4788025" y="2996952"/>
            <a:ext cx="3816424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cornière de la chambre froide positive cassée et endommagée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1667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268760"/>
            <a:ext cx="4176464" cy="5568619"/>
          </a:xfrm>
        </p:spPr>
      </p:pic>
      <p:sp>
        <p:nvSpPr>
          <p:cNvPr id="4" name="ZoneTexte 3"/>
          <p:cNvSpPr txBox="1"/>
          <p:nvPr/>
        </p:nvSpPr>
        <p:spPr>
          <a:xfrm>
            <a:off x="4860032" y="3944296"/>
            <a:ext cx="4141241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les produits surgelés sont mal protégées dans la chambre froide négative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9350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268760"/>
            <a:ext cx="4176464" cy="5568619"/>
          </a:xfrm>
        </p:spPr>
      </p:pic>
      <p:sp>
        <p:nvSpPr>
          <p:cNvPr id="4" name="ZoneTexte 3"/>
          <p:cNvSpPr txBox="1"/>
          <p:nvPr/>
        </p:nvSpPr>
        <p:spPr>
          <a:xfrm>
            <a:off x="4860032" y="3944296"/>
            <a:ext cx="4141241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fuite d’eau au niveau du robinet de la plonge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119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276" y="1484313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683568" y="5894913"/>
            <a:ext cx="7848872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étiquette fournisseur du produit </a:t>
            </a:r>
            <a:r>
              <a:rPr lang="fr-FR" b="1" dirty="0" err="1" smtClean="0">
                <a:solidFill>
                  <a:srgbClr val="0070C0"/>
                </a:solidFill>
              </a:rPr>
              <a:t>ringa</a:t>
            </a:r>
            <a:r>
              <a:rPr lang="fr-FR" b="1" dirty="0" smtClean="0">
                <a:solidFill>
                  <a:srgbClr val="0070C0"/>
                </a:solidFill>
              </a:rPr>
              <a:t> est illisible ou endommagée à cause de l’humidité dans la chambre froide ce qui ne permet pas son exposition au linéaire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3085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196752"/>
            <a:ext cx="3672408" cy="4896544"/>
          </a:xfr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869316" y="884719"/>
            <a:ext cx="3600400" cy="4800533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611560" y="5949281"/>
            <a:ext cx="7991077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sur la fiche de traçabilité enregistrement erroné des données des produits surgelés (ne correspondant pas aux données du fournisseur) ex: seiche nettoyée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2673999" y="3356992"/>
            <a:ext cx="1584176" cy="216024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à coins arrondis 8"/>
          <p:cNvSpPr/>
          <p:nvPr/>
        </p:nvSpPr>
        <p:spPr>
          <a:xfrm>
            <a:off x="5508104" y="2348880"/>
            <a:ext cx="1584176" cy="2088232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8547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Espace réservé du contenu 6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690219" y="632689"/>
            <a:ext cx="3816424" cy="5088566"/>
          </a:xfrm>
        </p:spPr>
      </p:pic>
      <p:pic>
        <p:nvPicPr>
          <p:cNvPr id="6" name="Espace réservé du contenu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9552" y="1268760"/>
            <a:ext cx="3528392" cy="518457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8" name="Rectangle à coins arrondis 7"/>
          <p:cNvSpPr/>
          <p:nvPr/>
        </p:nvSpPr>
        <p:spPr>
          <a:xfrm>
            <a:off x="2411760" y="2852936"/>
            <a:ext cx="1584176" cy="216024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9" name="Rectangle à coins arrondis 8"/>
          <p:cNvSpPr/>
          <p:nvPr/>
        </p:nvSpPr>
        <p:spPr>
          <a:xfrm>
            <a:off x="5364088" y="2708920"/>
            <a:ext cx="1728192" cy="1656184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611560" y="5949281"/>
            <a:ext cx="7991077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sur la fiche de traçabilité enregistrement erroné des données des produits surgelés (ne correspondant pas aux données du fournisseur) ex: calamar pané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6470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212129" y="1622741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5049638" y="2996952"/>
            <a:ext cx="3842841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Terminal de cuisson: la mention congelé à ne pas recongeler absente ou incomplète sur l’étiquette balance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3725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340768"/>
            <a:ext cx="4104456" cy="5472608"/>
          </a:xfrm>
        </p:spPr>
      </p:pic>
      <p:sp>
        <p:nvSpPr>
          <p:cNvPr id="5" name="ZoneTexte 4"/>
          <p:cNvSpPr txBox="1"/>
          <p:nvPr/>
        </p:nvSpPr>
        <p:spPr>
          <a:xfrm>
            <a:off x="5049638" y="2996952"/>
            <a:ext cx="3842841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Terminal de cuisson: plateaux de cuisson pains endommagés et usés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329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213738" y="530677"/>
            <a:ext cx="4428492" cy="5904656"/>
          </a:xfrm>
        </p:spPr>
      </p:pic>
      <p:sp>
        <p:nvSpPr>
          <p:cNvPr id="4" name="ZoneTexte 3"/>
          <p:cNvSpPr txBox="1"/>
          <p:nvPr/>
        </p:nvSpPr>
        <p:spPr>
          <a:xfrm>
            <a:off x="899592" y="5697252"/>
            <a:ext cx="7056783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Terminal de cuisson: plinthe de la chambre froide positive endommagée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0366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38317</TotalTime>
  <Words>182</Words>
  <Application>Microsoft Office PowerPoint</Application>
  <PresentationFormat>Affichage à l'écran (4:3)</PresentationFormat>
  <Paragraphs>14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DELL</cp:lastModifiedBy>
  <cp:revision>656</cp:revision>
  <cp:lastPrinted>2016-02-08T19:41:58Z</cp:lastPrinted>
  <dcterms:created xsi:type="dcterms:W3CDTF">2014-03-07T09:21:22Z</dcterms:created>
  <dcterms:modified xsi:type="dcterms:W3CDTF">2019-07-26T12:48:20Z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757708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