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33" r:id="rId3"/>
    <p:sldId id="436" r:id="rId4"/>
    <p:sldId id="438" r:id="rId5"/>
    <p:sldId id="441" r:id="rId6"/>
    <p:sldId id="440" r:id="rId7"/>
    <p:sldId id="443" r:id="rId8"/>
    <p:sldId id="449" r:id="rId9"/>
    <p:sldId id="448" r:id="rId10"/>
    <p:sldId id="450" r:id="rId11"/>
    <p:sldId id="451" r:id="rId12"/>
    <p:sldId id="444" r:id="rId13"/>
    <p:sldId id="445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27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726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361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239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532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768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287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340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112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0759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90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11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</a:t>
            </a:r>
            <a:r>
              <a:rPr lang="fr-FR" altLang="fr-FR" kern="0" baseline="0" dirty="0" smtClean="0"/>
              <a:t> Jadida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Médina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 septembre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502423"/>
            <a:ext cx="3600400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</a:t>
            </a:r>
            <a:r>
              <a:rPr lang="fr-FR" sz="2000" b="1" dirty="0" smtClean="0">
                <a:solidFill>
                  <a:srgbClr val="000000"/>
                </a:solidFill>
              </a:rPr>
              <a:t>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&amp; Mme Meriam LAHMER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piqûres de moisissures sur la planche de découpe.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05" y="1484784"/>
            <a:ext cx="7481811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6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Présence de cadavres d’insectes volants sur le meuble froid des gâteaux.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412776"/>
            <a:ext cx="7272808" cy="432048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779912" y="3068960"/>
            <a:ext cx="828092" cy="64807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4608004" y="2204864"/>
            <a:ext cx="1260140" cy="64807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04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rouille sur le revêtement de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382" y="1340768"/>
            <a:ext cx="745503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5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Un DEIV est en panne.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cadavres de mouches sur l’étal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412776"/>
            <a:ext cx="3888432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/>
          <a:srcRect r="90" b="47"/>
          <a:stretch/>
        </p:blipFill>
        <p:spPr>
          <a:xfrm>
            <a:off x="4283968" y="1412776"/>
            <a:ext cx="4320480" cy="432048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7236296" y="5085184"/>
            <a:ext cx="1224136" cy="64807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89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Local déchet encombré de poubelles, la porte est maintenue ouverte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484784"/>
            <a:ext cx="7200800" cy="41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6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réception: Présence excessive de mouches sur les caisses de poissons vides maintenues sur le quai de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/>
          <a:srcRect b="34"/>
          <a:stretch/>
        </p:blipFill>
        <p:spPr>
          <a:xfrm>
            <a:off x="827584" y="1484784"/>
            <a:ext cx="748883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0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Utilisation de produits de nettoyage non référencés UHD.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340768"/>
            <a:ext cx="3744416" cy="42839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/>
          <a:stretch/>
        </p:blipFill>
        <p:spPr>
          <a:xfrm>
            <a:off x="4355976" y="1394691"/>
            <a:ext cx="4567737" cy="41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6021288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Présence de cadavres d’insectes sur le meuble de fromage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556792"/>
            <a:ext cx="7344816" cy="4308029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211960" y="3933056"/>
            <a:ext cx="648072" cy="86409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419872" y="1624280"/>
            <a:ext cx="648072" cy="86409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82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237312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Les DEIV sont en panne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429924"/>
            <a:ext cx="7128792" cy="430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0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Meuble d’exposition des pizzas est partiellement protégé.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meuble froid est dépourvu d’une vitre.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678" y="1238407"/>
            <a:ext cx="4464496" cy="43471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197" y="1238407"/>
            <a:ext cx="4248472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9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souillures à l’intérieur du meuble de rangement des emballages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V="1">
            <a:off x="2375756" y="-63389"/>
            <a:ext cx="4248472" cy="73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8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27584" y="5949280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Etat de propreté de la friteuse et de la rôtissoire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395536" y="1412776"/>
            <a:ext cx="3960440" cy="4320480"/>
          </a:xfrm>
          <a:prstGeom prst="rect">
            <a:avLst/>
          </a:prstGeom>
        </p:spPr>
      </p:pic>
      <p:pic>
        <p:nvPicPr>
          <p:cNvPr id="3074" name="Picture 2" descr="https://scontent.ftun4-1.fna.fbcdn.net/v/t1.15752-9/42058432_279699539311226_6504394697509699584_n.jpg?_nc_cat=0&amp;oh=62972cd2398fd2ae0da13d00b906f58e&amp;oe=5C62612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03484"/>
            <a:ext cx="3960440" cy="432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65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38117</TotalTime>
  <Words>189</Words>
  <Application>Microsoft Office PowerPoint</Application>
  <PresentationFormat>Affichage à l'écran (4:3)</PresentationFormat>
  <Paragraphs>31</Paragraphs>
  <Slides>13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644</cp:revision>
  <cp:lastPrinted>2016-02-08T19:41:58Z</cp:lastPrinted>
  <dcterms:created xsi:type="dcterms:W3CDTF">2014-03-07T09:21:22Z</dcterms:created>
  <dcterms:modified xsi:type="dcterms:W3CDTF">2018-09-18T15:34:19Z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757708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