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8" r:id="rId2"/>
    <p:sldId id="431" r:id="rId3"/>
    <p:sldId id="433" r:id="rId4"/>
    <p:sldId id="434" r:id="rId5"/>
    <p:sldId id="435" r:id="rId6"/>
    <p:sldId id="436" r:id="rId7"/>
    <p:sldId id="437" r:id="rId8"/>
    <p:sldId id="438" r:id="rId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05/03/2018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05/03/2018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2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Médina</a:t>
            </a:r>
            <a:r>
              <a:rPr lang="fr-FR" altLang="fr-FR" kern="0" baseline="0" dirty="0" smtClean="0"/>
              <a:t> Jadida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Médina Jadida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28 Février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</a:t>
            </a:r>
            <a:r>
              <a:rPr lang="fr-FR" sz="2000" b="1" dirty="0" err="1" smtClean="0">
                <a:solidFill>
                  <a:srgbClr val="000000"/>
                </a:solidFill>
              </a:rPr>
              <a:t>Samah</a:t>
            </a:r>
            <a:r>
              <a:rPr lang="fr-FR" sz="2000" b="1" dirty="0" smtClean="0">
                <a:solidFill>
                  <a:srgbClr val="000000"/>
                </a:solidFill>
              </a:rPr>
              <a:t> SLAIMI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3219822" cy="42930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6"/>
            <a:ext cx="3219822" cy="429309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83568" y="5613047"/>
            <a:ext cx="777686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Boucherie : Le support de la planche de découpe au niveau du laboratoire est usée </a:t>
            </a:r>
            <a:endParaRPr lang="fr-FR" b="1" dirty="0" smtClean="0">
              <a:solidFill>
                <a:srgbClr val="0070C0"/>
              </a:solidFill>
            </a:endParaRPr>
          </a:p>
          <a:p>
            <a:r>
              <a:rPr lang="fr-FR" b="1" dirty="0">
                <a:solidFill>
                  <a:srgbClr val="0070C0"/>
                </a:solidFill>
              </a:rPr>
              <a:t>La planche de découpe présentait des traces de moisissures, les fissures sont difficiles à nettoyer. </a:t>
            </a:r>
          </a:p>
        </p:txBody>
      </p:sp>
    </p:spTree>
    <p:extLst>
      <p:ext uri="{BB962C8B-B14F-4D97-AF65-F5344CB8AC3E}">
        <p14:creationId xmlns:p14="http://schemas.microsoft.com/office/powerpoint/2010/main" val="3664833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80718" y="777007"/>
            <a:ext cx="3382565" cy="4510087"/>
          </a:xfrm>
        </p:spPr>
      </p:pic>
      <p:sp>
        <p:nvSpPr>
          <p:cNvPr id="4" name="Ellipse 3"/>
          <p:cNvSpPr/>
          <p:nvPr/>
        </p:nvSpPr>
        <p:spPr>
          <a:xfrm>
            <a:off x="4283968" y="3429000"/>
            <a:ext cx="2160240" cy="93610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771800" y="3095737"/>
            <a:ext cx="1512168" cy="79107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4572000" y="1916832"/>
            <a:ext cx="2160240" cy="93610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55577" y="4951400"/>
            <a:ext cx="763284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 : Le </a:t>
            </a:r>
            <a:r>
              <a:rPr lang="fr-FR" b="1" dirty="0">
                <a:solidFill>
                  <a:srgbClr val="0070C0"/>
                </a:solidFill>
              </a:rPr>
              <a:t>foie de bœuf est entreposé dans un récipient sans </a:t>
            </a:r>
            <a:r>
              <a:rPr lang="fr-FR" b="1" dirty="0" smtClean="0">
                <a:solidFill>
                  <a:srgbClr val="0070C0"/>
                </a:solidFill>
              </a:rPr>
              <a:t>égouttoir</a:t>
            </a:r>
            <a:r>
              <a:rPr lang="fr-FR" b="1" dirty="0">
                <a:solidFill>
                  <a:srgbClr val="0070C0"/>
                </a:solidFill>
              </a:rPr>
              <a:t>. Le produit baigne dans sont exsudat</a:t>
            </a:r>
          </a:p>
        </p:txBody>
      </p:sp>
    </p:spTree>
    <p:extLst>
      <p:ext uri="{BB962C8B-B14F-4D97-AF65-F5344CB8AC3E}">
        <p14:creationId xmlns:p14="http://schemas.microsoft.com/office/powerpoint/2010/main" val="161736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92425"/>
            <a:ext cx="2985593" cy="3980791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92425"/>
            <a:ext cx="2499539" cy="33327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94" y="1392425"/>
            <a:ext cx="2931587" cy="390878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55576" y="5805264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Les systèmes à pédale des poubelles (boucherie, charcuterie et salle de repos) n'étaient pas fonctionnelles</a:t>
            </a:r>
          </a:p>
        </p:txBody>
      </p:sp>
    </p:spTree>
    <p:extLst>
      <p:ext uri="{BB962C8B-B14F-4D97-AF65-F5344CB8AC3E}">
        <p14:creationId xmlns:p14="http://schemas.microsoft.com/office/powerpoint/2010/main" val="134280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18" y="1340768"/>
            <a:ext cx="3382565" cy="4510087"/>
          </a:xfrm>
        </p:spPr>
      </p:pic>
      <p:sp>
        <p:nvSpPr>
          <p:cNvPr id="4" name="ZoneTexte 3"/>
          <p:cNvSpPr txBox="1"/>
          <p:nvPr/>
        </p:nvSpPr>
        <p:spPr>
          <a:xfrm>
            <a:off x="827584" y="5890046"/>
            <a:ext cx="756084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Charcuterie : La lame de la trancheuse et son support sont écaillés. Le risque de contamination entre les </a:t>
            </a:r>
            <a:r>
              <a:rPr lang="fr-FR" b="1" dirty="0" smtClean="0">
                <a:solidFill>
                  <a:srgbClr val="0070C0"/>
                </a:solidFill>
              </a:rPr>
              <a:t>débris </a:t>
            </a:r>
            <a:r>
              <a:rPr lang="fr-FR" b="1" dirty="0">
                <a:solidFill>
                  <a:srgbClr val="0070C0"/>
                </a:solidFill>
              </a:rPr>
              <a:t>de la lame et les produits de charcuterie est </a:t>
            </a:r>
            <a:r>
              <a:rPr lang="fr-FR" b="1" dirty="0" smtClean="0">
                <a:solidFill>
                  <a:srgbClr val="0070C0"/>
                </a:solidFill>
              </a:rPr>
              <a:t>accru </a:t>
            </a:r>
            <a:r>
              <a:rPr lang="fr-FR" b="1" dirty="0">
                <a:solidFill>
                  <a:srgbClr val="0070C0"/>
                </a:solidFill>
              </a:rPr>
              <a:t>à ce niveau</a:t>
            </a:r>
          </a:p>
        </p:txBody>
      </p:sp>
    </p:spTree>
    <p:extLst>
      <p:ext uri="{BB962C8B-B14F-4D97-AF65-F5344CB8AC3E}">
        <p14:creationId xmlns:p14="http://schemas.microsoft.com/office/powerpoint/2010/main" val="1757985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4806924" cy="3605193"/>
          </a:xfrm>
        </p:spPr>
      </p:pic>
      <p:sp>
        <p:nvSpPr>
          <p:cNvPr id="4" name="ZoneTexte 3"/>
          <p:cNvSpPr txBox="1"/>
          <p:nvPr/>
        </p:nvSpPr>
        <p:spPr>
          <a:xfrm>
            <a:off x="683568" y="5013176"/>
            <a:ext cx="7776864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Traiteur : La vitre du meuble frigorifique est brisée. Remplacer l'élément </a:t>
            </a:r>
            <a:r>
              <a:rPr lang="fr-FR" b="1" dirty="0" smtClean="0">
                <a:solidFill>
                  <a:srgbClr val="0070C0"/>
                </a:solidFill>
              </a:rPr>
              <a:t>défaillant.</a:t>
            </a:r>
          </a:p>
          <a:p>
            <a:r>
              <a:rPr lang="fr-FR" b="1" dirty="0">
                <a:solidFill>
                  <a:srgbClr val="0070C0"/>
                </a:solidFill>
              </a:rPr>
              <a:t>l'exposition des produits finis sur des papiers aluminium est fortement déconseillé. Une réaction chimique entre les produits et les </a:t>
            </a:r>
            <a:r>
              <a:rPr lang="fr-FR" b="1" dirty="0" smtClean="0">
                <a:solidFill>
                  <a:srgbClr val="0070C0"/>
                </a:solidFill>
              </a:rPr>
              <a:t>débris </a:t>
            </a:r>
            <a:r>
              <a:rPr lang="fr-FR" b="1" dirty="0">
                <a:solidFill>
                  <a:srgbClr val="0070C0"/>
                </a:solidFill>
              </a:rPr>
              <a:t>d'aluminium peut se produire et nuire à la santé des consommateurs.</a:t>
            </a:r>
          </a:p>
        </p:txBody>
      </p:sp>
    </p:spTree>
    <p:extLst>
      <p:ext uri="{BB962C8B-B14F-4D97-AF65-F5344CB8AC3E}">
        <p14:creationId xmlns:p14="http://schemas.microsoft.com/office/powerpoint/2010/main" val="345156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627" y="1367185"/>
            <a:ext cx="3382565" cy="4510087"/>
          </a:xfrm>
        </p:spPr>
      </p:pic>
      <p:sp>
        <p:nvSpPr>
          <p:cNvPr id="4" name="ZoneTexte 3"/>
          <p:cNvSpPr txBox="1"/>
          <p:nvPr/>
        </p:nvSpPr>
        <p:spPr>
          <a:xfrm>
            <a:off x="755577" y="5939988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Traiteur : Les brochettes sont exposés au niveau de la chambre froide sur un support non propre</a:t>
            </a:r>
          </a:p>
        </p:txBody>
      </p:sp>
    </p:spTree>
    <p:extLst>
      <p:ext uri="{BB962C8B-B14F-4D97-AF65-F5344CB8AC3E}">
        <p14:creationId xmlns:p14="http://schemas.microsoft.com/office/powerpoint/2010/main" val="1877242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6" y="1484313"/>
            <a:ext cx="6013449" cy="4510087"/>
          </a:xfrm>
        </p:spPr>
      </p:pic>
      <p:sp>
        <p:nvSpPr>
          <p:cNvPr id="4" name="ZoneTexte 3"/>
          <p:cNvSpPr txBox="1"/>
          <p:nvPr/>
        </p:nvSpPr>
        <p:spPr>
          <a:xfrm>
            <a:off x="2555776" y="6183299"/>
            <a:ext cx="422583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Traiteur : La hotte n'était pas propre.</a:t>
            </a:r>
          </a:p>
        </p:txBody>
      </p:sp>
    </p:spTree>
    <p:extLst>
      <p:ext uri="{BB962C8B-B14F-4D97-AF65-F5344CB8AC3E}">
        <p14:creationId xmlns:p14="http://schemas.microsoft.com/office/powerpoint/2010/main" val="21182081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uches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37879</TotalTime>
  <Words>188</Words>
  <Application>Microsoft Office PowerPoint</Application>
  <PresentationFormat>Affichage à l'écran (4:3)</PresentationFormat>
  <Paragraphs>14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Dr Mejed Heni-QLC</cp:lastModifiedBy>
  <cp:revision>626</cp:revision>
  <cp:lastPrinted>2016-02-08T19:41:58Z</cp:lastPrinted>
  <dcterms:created xsi:type="dcterms:W3CDTF">2014-03-07T09:21:22Z</dcterms:created>
  <dcterms:modified xsi:type="dcterms:W3CDTF">2018-03-05T14:58:44Z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