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49" r:id="rId3"/>
    <p:sldId id="450" r:id="rId4"/>
    <p:sldId id="451" r:id="rId5"/>
    <p:sldId id="453" r:id="rId6"/>
    <p:sldId id="454" r:id="rId7"/>
    <p:sldId id="455" r:id="rId8"/>
    <p:sldId id="456" r:id="rId9"/>
    <p:sldId id="452" r:id="rId10"/>
    <p:sldId id="457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69" d="100"/>
          <a:sy n="69" d="100"/>
        </p:scale>
        <p:origin x="9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</a:t>
            </a:r>
            <a:r>
              <a:rPr lang="fr-FR" altLang="fr-FR" kern="0" baseline="0" dirty="0" smtClean="0"/>
              <a:t> Jadida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Médina Jadida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21 novembre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5502423"/>
            <a:ext cx="3600400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277243" y="5963961"/>
            <a:ext cx="658951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impression d’étiquette balance de </a:t>
            </a:r>
            <a:r>
              <a:rPr lang="fr-FR" b="1" dirty="0" err="1" smtClean="0">
                <a:solidFill>
                  <a:srgbClr val="0070C0"/>
                </a:solidFill>
              </a:rPr>
              <a:t>kaak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sesam</a:t>
            </a:r>
            <a:r>
              <a:rPr lang="fr-FR" b="1" dirty="0" smtClean="0">
                <a:solidFill>
                  <a:srgbClr val="0070C0"/>
                </a:solidFill>
              </a:rPr>
              <a:t> est incomplète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48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716016" y="3627557"/>
            <a:ext cx="37444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Etat de propreté de la friteuse est sale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26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3996444" cy="5328592"/>
          </a:xfrm>
        </p:spPr>
      </p:pic>
      <p:sp>
        <p:nvSpPr>
          <p:cNvPr id="4" name="ZoneTexte 3"/>
          <p:cNvSpPr txBox="1"/>
          <p:nvPr/>
        </p:nvSpPr>
        <p:spPr>
          <a:xfrm>
            <a:off x="4716016" y="3627557"/>
            <a:ext cx="374441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absence de cache pour le distributeur savon liquide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82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58" y="1245987"/>
            <a:ext cx="3402378" cy="4536504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239772"/>
            <a:ext cx="5508104" cy="430222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5949280"/>
            <a:ext cx="784887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travaux d’entretien réalisés suite à la fuite d’eau détectée n’ont pas été achevés au niveau des rayons poissonnerie et traiteur,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92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656457" y="5949280"/>
            <a:ext cx="59046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de givre au niveau du présentoir réfrigéré des sandwichs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18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942438" cy="5256584"/>
          </a:xfrm>
        </p:spPr>
      </p:pic>
      <p:sp>
        <p:nvSpPr>
          <p:cNvPr id="4" name="ZoneTexte 3"/>
          <p:cNvSpPr txBox="1"/>
          <p:nvPr/>
        </p:nvSpPr>
        <p:spPr>
          <a:xfrm>
            <a:off x="4355976" y="3944296"/>
            <a:ext cx="464529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produits surgelés sont mal protégées dans la chambre froide négative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24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277243" y="5963961"/>
            <a:ext cx="658951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Fromages: pour quelques fromages les données (DF et DLC ) enregistrées sur la fiche de traçabilité sont erronées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23728" y="3140733"/>
            <a:ext cx="2232248" cy="576064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123728" y="4653136"/>
            <a:ext cx="2232248" cy="53013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407251" y="1700808"/>
            <a:ext cx="2232248" cy="432048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499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60402" y="426220"/>
            <a:ext cx="4623193" cy="6164258"/>
          </a:xfrm>
        </p:spPr>
      </p:pic>
      <p:sp>
        <p:nvSpPr>
          <p:cNvPr id="5" name="ZoneTexte 4"/>
          <p:cNvSpPr txBox="1"/>
          <p:nvPr/>
        </p:nvSpPr>
        <p:spPr>
          <a:xfrm>
            <a:off x="1277243" y="5963961"/>
            <a:ext cx="658951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Fromages: dépassement de DLC pour la </a:t>
            </a:r>
            <a:r>
              <a:rPr lang="fr-FR" b="1" dirty="0" err="1" smtClean="0">
                <a:solidFill>
                  <a:srgbClr val="0070C0"/>
                </a:solidFill>
              </a:rPr>
              <a:t>ricotte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meriah</a:t>
            </a:r>
            <a:r>
              <a:rPr lang="fr-FR" b="1" dirty="0" smtClean="0">
                <a:solidFill>
                  <a:srgbClr val="0070C0"/>
                </a:solidFill>
              </a:rPr>
              <a:t>: DLC carrefour 24/11/18&gt; DLC fournisseur 23/11/18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53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942438" cy="5256584"/>
          </a:xfrm>
        </p:spPr>
      </p:pic>
      <p:sp>
        <p:nvSpPr>
          <p:cNvPr id="4" name="ZoneTexte 3"/>
          <p:cNvSpPr txBox="1"/>
          <p:nvPr/>
        </p:nvSpPr>
        <p:spPr>
          <a:xfrm>
            <a:off x="4698014" y="3356992"/>
            <a:ext cx="401483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négative: présence d’un excès de givre au niveau sol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19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38293</TotalTime>
  <Words>138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651</cp:revision>
  <cp:lastPrinted>2016-02-08T19:41:58Z</cp:lastPrinted>
  <dcterms:created xsi:type="dcterms:W3CDTF">2014-03-07T09:21:22Z</dcterms:created>
  <dcterms:modified xsi:type="dcterms:W3CDTF">2018-12-02T22:37:12Z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757708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