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2"/>
  </p:notesMasterIdLst>
  <p:handoutMasterIdLst>
    <p:handoutMasterId r:id="rId23"/>
  </p:handoutMasterIdLst>
  <p:sldIdLst>
    <p:sldId id="268" r:id="rId3"/>
    <p:sldId id="343" r:id="rId4"/>
    <p:sldId id="348" r:id="rId5"/>
    <p:sldId id="381" r:id="rId6"/>
    <p:sldId id="347" r:id="rId7"/>
    <p:sldId id="382" r:id="rId8"/>
    <p:sldId id="349" r:id="rId9"/>
    <p:sldId id="383" r:id="rId10"/>
    <p:sldId id="350" r:id="rId11"/>
    <p:sldId id="354" r:id="rId12"/>
    <p:sldId id="351" r:id="rId13"/>
    <p:sldId id="355" r:id="rId14"/>
    <p:sldId id="357" r:id="rId15"/>
    <p:sldId id="366" r:id="rId16"/>
    <p:sldId id="361" r:id="rId17"/>
    <p:sldId id="363" r:id="rId18"/>
    <p:sldId id="364" r:id="rId19"/>
    <p:sldId id="367" r:id="rId20"/>
    <p:sldId id="370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</a:t>
            </a:r>
            <a:r>
              <a:rPr lang="fr-FR" altLang="fr-FR" kern="0" dirty="0" err="1" smtClean="0"/>
              <a:t>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 el </a:t>
            </a:r>
            <a:r>
              <a:rPr lang="fr-FR" altLang="fr-FR" kern="0" dirty="0" err="1" smtClean="0"/>
              <a:t>jadida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Médina el </a:t>
            </a:r>
            <a:r>
              <a:rPr lang="fr-FR" sz="3600" b="1" dirty="0" err="1" smtClean="0">
                <a:solidFill>
                  <a:srgbClr val="FFC000"/>
                </a:solidFill>
              </a:rPr>
              <a:t>jadida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2917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05/04/2017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6195" y="5633550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52538" y="6093296"/>
            <a:ext cx="7438921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piqûres de moisissures sur les grilles de l’évaporateur du labo traiteur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38" y="1484784"/>
            <a:ext cx="7319861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22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594928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Du poulet cuit la veille (04/04/2017) pour préparation des sandwichs le jour de l’audit (05/04/2017)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2008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1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L’ouvre boite est rouillée et souillée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12879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1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/>
          <p:nvPr/>
        </p:nvSpPr>
        <p:spPr>
          <a:xfrm>
            <a:off x="827584" y="6237312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manche de la pelle est rouillée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7344816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3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langoustes congelés sont entourés de ruban adhésif non apte au contact avec les aliments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7"/>
            <a:ext cx="72008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5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labo pâtisserie n’est pas cloisonné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28800"/>
            <a:ext cx="698477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1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mention de DLC sur les paquets de noix (pâtisserie)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344816" cy="4536504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5580112" y="3212976"/>
            <a:ext cx="360040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95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47564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trace de fuite et écaillement de la peinture au plafond du rayon boulangerie.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27280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6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19572" y="6021288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Ecaillement du revêtement interne du meuble yaourts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272808" cy="413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restes de produits sur le sol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14" y="1340768"/>
            <a:ext cx="4187957" cy="439248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711" y="1282452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6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zone de stockage des eaux minérales n’est pas protégée contre les précipitations et les rayons de soleil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628800"/>
            <a:ext cx="7488832" cy="422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25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porte du local déchet est en bois, présence de fissures en bas de porte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20" y="1412776"/>
            <a:ext cx="667625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0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200800" cy="4104927"/>
          </a:xfrm>
          <a:prstGeom prst="rect">
            <a:avLst/>
          </a:prstGeom>
        </p:spPr>
      </p:pic>
      <p:sp>
        <p:nvSpPr>
          <p:cNvPr id="4" name="ZoneTexte 4"/>
          <p:cNvSpPr txBox="1"/>
          <p:nvPr/>
        </p:nvSpPr>
        <p:spPr>
          <a:xfrm>
            <a:off x="683568" y="6021288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plateaux de la boucherie sont usés</a:t>
            </a:r>
          </a:p>
        </p:txBody>
      </p:sp>
    </p:spTree>
    <p:extLst>
      <p:ext uri="{BB962C8B-B14F-4D97-AF65-F5344CB8AC3E}">
        <p14:creationId xmlns:p14="http://schemas.microsoft.com/office/powerpoint/2010/main" val="569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siphon de la plonge boucherie n’est pas protégé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8"/>
            <a:ext cx="691276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78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07" y="1484784"/>
            <a:ext cx="7201172" cy="4032448"/>
          </a:xfrm>
        </p:spPr>
      </p:pic>
      <p:sp>
        <p:nvSpPr>
          <p:cNvPr id="5" name="ZoneTexte 4"/>
          <p:cNvSpPr txBox="1"/>
          <p:nvPr/>
        </p:nvSpPr>
        <p:spPr>
          <a:xfrm>
            <a:off x="755762" y="5877272"/>
            <a:ext cx="76326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foies sont entreposés dans leur emballage d’origine; absence d’égouttoirs dans la boucherie</a:t>
            </a:r>
          </a:p>
        </p:txBody>
      </p:sp>
    </p:spTree>
    <p:extLst>
      <p:ext uri="{BB962C8B-B14F-4D97-AF65-F5344CB8AC3E}">
        <p14:creationId xmlns:p14="http://schemas.microsoft.com/office/powerpoint/2010/main" val="28757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91580" y="5877272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température de la viande hachée est élevée (T° prélevée = 8,1°C)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698477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3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340769"/>
            <a:ext cx="3884613" cy="4104456"/>
          </a:xfrm>
          <a:prstGeom prst="rect">
            <a:avLst/>
          </a:prstGeom>
        </p:spPr>
      </p:pic>
      <p:sp>
        <p:nvSpPr>
          <p:cNvPr id="6" name="ZoneTexte 4"/>
          <p:cNvSpPr txBox="1"/>
          <p:nvPr/>
        </p:nvSpPr>
        <p:spPr>
          <a:xfrm>
            <a:off x="751384" y="5733256"/>
            <a:ext cx="76370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DLC sur l’étiquette Carrefour de l’assemblage des boudins de charcuterie ‘CUISTO’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51385" y="1340769"/>
            <a:ext cx="3676600" cy="4104457"/>
          </a:xfrm>
          <a:prstGeom prst="rect">
            <a:avLst/>
          </a:prstGeom>
        </p:spPr>
      </p:pic>
      <p:cxnSp>
        <p:nvCxnSpPr>
          <p:cNvPr id="3" name="Connecteur droit avec flèche 2"/>
          <p:cNvCxnSpPr/>
          <p:nvPr/>
        </p:nvCxnSpPr>
        <p:spPr>
          <a:xfrm>
            <a:off x="2843808" y="3501008"/>
            <a:ext cx="144016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8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01958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vitre du meuble froid </a:t>
            </a:r>
            <a:r>
              <a:rPr lang="fr-FR" b="1" dirty="0">
                <a:solidFill>
                  <a:srgbClr val="0070C0"/>
                </a:solidFill>
              </a:rPr>
              <a:t>t</a:t>
            </a:r>
            <a:r>
              <a:rPr lang="fr-FR" b="1" dirty="0" smtClean="0">
                <a:solidFill>
                  <a:srgbClr val="0070C0"/>
                </a:solidFill>
              </a:rPr>
              <a:t>raiteur est démontée; le meuble est partiellement fermé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19143</TotalTime>
  <Words>231</Words>
  <Application>Microsoft Office PowerPoint</Application>
  <PresentationFormat>Affichage à l'écran (4:3)</PresentationFormat>
  <Paragraphs>23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301</cp:revision>
  <cp:lastPrinted>2016-02-08T19:41:58Z</cp:lastPrinted>
  <dcterms:created xsi:type="dcterms:W3CDTF">2014-03-07T09:21:22Z</dcterms:created>
  <dcterms:modified xsi:type="dcterms:W3CDTF">2017-04-13T11:53:29Z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726780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