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466" r:id="rId3"/>
    <p:sldId id="467" r:id="rId4"/>
    <p:sldId id="468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1" r:id="rId13"/>
    <p:sldId id="480" r:id="rId14"/>
    <p:sldId id="482" r:id="rId15"/>
    <p:sldId id="483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928" y="4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01/07/2019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01/07/2019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Manouba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Manouba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5527210"/>
            <a:ext cx="2880319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19/06/2019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5296378"/>
            <a:ext cx="2664296" cy="9561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Melle </a:t>
            </a:r>
            <a:r>
              <a:rPr lang="fr-FR" sz="2000" b="1" dirty="0" err="1" smtClean="0">
                <a:solidFill>
                  <a:srgbClr val="000000"/>
                </a:solidFill>
              </a:rPr>
              <a:t>Imen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Sliti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48494" y="4869160"/>
            <a:ext cx="417646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1/Les aubergines exposées étaient fanées.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2/Manque de propreté dans la zone en dessous de la grille de soufflage du meuble froid des produits de la 4 éme gamme.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155926" cy="55412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3516" b="30504"/>
          <a:stretch/>
        </p:blipFill>
        <p:spPr>
          <a:xfrm rot="10800000">
            <a:off x="4504966" y="901793"/>
            <a:ext cx="426352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5278" y="5805264"/>
            <a:ext cx="82809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Fraiche découpe: </a:t>
            </a:r>
            <a:r>
              <a:rPr lang="fr-FR" b="1" dirty="0" smtClean="0">
                <a:solidFill>
                  <a:srgbClr val="0070C0"/>
                </a:solidFill>
              </a:rPr>
              <a:t>Absence de la mention DLC sur les tickets balance des morceaux de pastèques découpés.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3480" y="206642"/>
            <a:ext cx="4644516" cy="619268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436096" y="3645024"/>
            <a:ext cx="136815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8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20072" y="5624787"/>
            <a:ext cx="375468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Dépassement de la date limite pour les pots de crèmes Zgougou Dolce de Vitalait.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6401"/>
          <a:stretch/>
        </p:blipFill>
        <p:spPr>
          <a:xfrm>
            <a:off x="107504" y="836712"/>
            <a:ext cx="5020022" cy="573325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11560" y="5264747"/>
            <a:ext cx="2088232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7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27584" y="5949280"/>
            <a:ext cx="77279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b="1" dirty="0" smtClean="0">
                <a:solidFill>
                  <a:srgbClr val="0070C0"/>
                </a:solidFill>
              </a:rPr>
              <a:t>Impression incomplète de la liste des ingrédients pour les produits Cookies.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2" t="23099" r="28602" b="20202"/>
          <a:stretch/>
        </p:blipFill>
        <p:spPr>
          <a:xfrm>
            <a:off x="2184199" y="908720"/>
            <a:ext cx="4659982" cy="486590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339752" y="3025295"/>
            <a:ext cx="3888432" cy="6327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1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15616" y="6021288"/>
            <a:ext cx="69847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Réserve PGC: </a:t>
            </a:r>
            <a:r>
              <a:rPr lang="fr-FR" b="1" dirty="0" smtClean="0">
                <a:solidFill>
                  <a:srgbClr val="0070C0"/>
                </a:solidFill>
              </a:rPr>
              <a:t>Le revêtement du sol était endommagé sur plusieurs niveaux.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" y="980728"/>
            <a:ext cx="3381840" cy="45091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16" y="980728"/>
            <a:ext cx="3381840" cy="450912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35449" y="2636912"/>
            <a:ext cx="3744416" cy="15841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868144" y="1844824"/>
            <a:ext cx="217292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299942" cy="57332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4048" y="5164648"/>
            <a:ext cx="375468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Quai de réception:</a:t>
            </a:r>
            <a:r>
              <a:rPr lang="fr-FR" b="1" dirty="0" smtClean="0">
                <a:solidFill>
                  <a:srgbClr val="0070C0"/>
                </a:solidFill>
              </a:rPr>
              <a:t> Entreposage des bouteilles d’eau </a:t>
            </a:r>
            <a:r>
              <a:rPr lang="fr-FR" b="1" dirty="0" smtClean="0">
                <a:solidFill>
                  <a:srgbClr val="0070C0"/>
                </a:solidFill>
              </a:rPr>
              <a:t>minérale </a:t>
            </a:r>
            <a:r>
              <a:rPr lang="fr-FR" b="1" dirty="0" smtClean="0">
                <a:solidFill>
                  <a:srgbClr val="0070C0"/>
                </a:solidFill>
              </a:rPr>
              <a:t>à l’extérieur, en l’absence de protection du quai de la réception.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3221" y="5661248"/>
            <a:ext cx="774157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planches de découpe au niveau du labo/et du stand de la Boucherie, étaient fortement fissurées, ce qui entrave le nettoyage adéquat de ces éléments.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4" y="1295382"/>
            <a:ext cx="4392488" cy="32943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95382"/>
            <a:ext cx="4392488" cy="3294366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>
            <a:off x="2987824" y="1988840"/>
            <a:ext cx="43204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6228184" y="2564904"/>
            <a:ext cx="432048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9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20072" y="3897448"/>
            <a:ext cx="381642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Armoire froide de stockage des produits Volailles: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lots dont les DLC étaient le 19/06 (Le jour de l’audit) et le 21/06; non encore retirés: Dépassement des délais d’utilisation des matières premières.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8" t="35703" r="11765" b="28594"/>
          <a:stretch/>
        </p:blipFill>
        <p:spPr>
          <a:xfrm>
            <a:off x="179512" y="980728"/>
            <a:ext cx="4582327" cy="20162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3" t="38243" r="15230" b="27913"/>
          <a:stretch/>
        </p:blipFill>
        <p:spPr>
          <a:xfrm>
            <a:off x="5004048" y="1268760"/>
            <a:ext cx="3888432" cy="18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91" b="28654"/>
          <a:stretch/>
        </p:blipFill>
        <p:spPr>
          <a:xfrm rot="10800000">
            <a:off x="36149" y="3645024"/>
            <a:ext cx="4869052" cy="2557091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79512" y="4343037"/>
            <a:ext cx="3384376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79512" y="1520788"/>
            <a:ext cx="3384376" cy="6480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995308" y="1628800"/>
            <a:ext cx="3096344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0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729434"/>
            <a:ext cx="835292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température à cœur des barquettes de viande hâchée était non conforme: de l’ordre de 12,1°C.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thermomètre du rayon ne fonctionne pas correctement.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6084168" cy="456312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071739" y="2924944"/>
            <a:ext cx="1512168" cy="172819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444208" y="980728"/>
            <a:ext cx="1512168" cy="15841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60032" y="5085184"/>
            <a:ext cx="352839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Fromages/charcuterie: </a:t>
            </a:r>
            <a:r>
              <a:rPr lang="fr-FR" b="1" dirty="0" smtClean="0">
                <a:solidFill>
                  <a:srgbClr val="0070C0"/>
                </a:solidFill>
              </a:rPr>
              <a:t>Dépassement de la durée de vie d’une meule de fromage Emmental entamée le 22/02/2019.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8" y="836712"/>
            <a:ext cx="4353948" cy="580526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74531" y="4941168"/>
            <a:ext cx="2771800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37033" y="3854785"/>
            <a:ext cx="288032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Dépassement de la durée d’utilisation du produit Ricotta entamé le 19/06, dont la DLC fournisseur était le 20/06/2019.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DLC du ticket balance pour la date du 19/06 est le 22/06/19.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4299942" cy="57332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1" t="21309" r="-1660" b="12824"/>
          <a:stretch/>
        </p:blipFill>
        <p:spPr>
          <a:xfrm>
            <a:off x="5544107" y="1124744"/>
            <a:ext cx="2376265" cy="244827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55576" y="5085184"/>
            <a:ext cx="3392109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8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32670" y="5085184"/>
            <a:ext cx="371500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Fromages/charcuterie: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Développement de moisissures  sur la partie superficielle et aux alentours d’une meule de fromage Gruyère exposé.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3428"/>
            <a:ext cx="3921900" cy="5229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9" t="40029" r="1"/>
          <a:stretch/>
        </p:blipFill>
        <p:spPr>
          <a:xfrm>
            <a:off x="4455058" y="1233428"/>
            <a:ext cx="4470232" cy="3367106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5004048" y="2628949"/>
            <a:ext cx="144016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115616" y="3697502"/>
            <a:ext cx="576064" cy="301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3419872" y="4725144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0967" y="6118456"/>
            <a:ext cx="76808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Poissonnerie: </a:t>
            </a:r>
            <a:r>
              <a:rPr lang="fr-FR" b="1" dirty="0" smtClean="0">
                <a:solidFill>
                  <a:srgbClr val="0070C0"/>
                </a:solidFill>
              </a:rPr>
              <a:t>Développement de rouille au niveau des jointures murales.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72749"/>
            <a:ext cx="3111810" cy="41490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32722"/>
            <a:ext cx="3291830" cy="4389107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2987824" y="3284984"/>
            <a:ext cx="36004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6444208" y="3356992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32040" y="5445224"/>
            <a:ext cx="352839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Local poubelle de la boucherie: </a:t>
            </a:r>
            <a:r>
              <a:rPr lang="fr-FR" b="1" dirty="0" smtClean="0">
                <a:solidFill>
                  <a:srgbClr val="0070C0"/>
                </a:solidFill>
              </a:rPr>
              <a:t>Absence d’éclairage à ce niveau.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419193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60040</TotalTime>
  <Words>316</Words>
  <Application>Microsoft Office PowerPoint</Application>
  <PresentationFormat>Affichage à l'écran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709</cp:revision>
  <cp:lastPrinted>2016-02-08T19:41:58Z</cp:lastPrinted>
  <dcterms:created xsi:type="dcterms:W3CDTF">2014-03-07T09:21:22Z</dcterms:created>
  <dcterms:modified xsi:type="dcterms:W3CDTF">2019-07-01T08:54:09Z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2919273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