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68" r:id="rId2"/>
    <p:sldId id="466" r:id="rId3"/>
    <p:sldId id="468" r:id="rId4"/>
    <p:sldId id="483" r:id="rId5"/>
    <p:sldId id="484" r:id="rId6"/>
    <p:sldId id="485" r:id="rId7"/>
    <p:sldId id="486" r:id="rId8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0" d="100"/>
          <a:sy n="50" d="100"/>
        </p:scale>
        <p:origin x="2928" y="4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09/09/2019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09/09/2019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Manouba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4.jpeg" Type="http://schemas.openxmlformats.org/officeDocument/2006/relationships/image"/><Relationship Id="rId1" Target="../slideLayouts/slideLayout3.xml" Type="http://schemas.openxmlformats.org/officeDocument/2006/relationships/slideLayout"/><Relationship Id="rId5" Target="../media/hdphoto2.wdp" Type="http://schemas.microsoft.com/office/2007/relationships/hdphoto"/><Relationship Id="rId4" Target="../media/image5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6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 ?><Relationships xmlns="http://schemas.openxmlformats.org/package/2006/relationships"><Relationship Id="rId3" Target="../media/hdphoto4.wdp" Type="http://schemas.microsoft.com/office/2007/relationships/hdphoto"/><Relationship Id="rId2" Target="../media/image10.jpeg" Type="http://schemas.openxmlformats.org/officeDocument/2006/relationships/image"/><Relationship Id="rId1" Target="../slideLayouts/slideLayout3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Manouba</a:t>
            </a:r>
          </a:p>
        </p:txBody>
      </p:sp>
      <p:sp>
        <p:nvSpPr>
          <p:cNvPr id="5" name="Rectangle 4"/>
          <p:cNvSpPr/>
          <p:nvPr/>
        </p:nvSpPr>
        <p:spPr>
          <a:xfrm>
            <a:off x="1187624" y="5527210"/>
            <a:ext cx="2880319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03/09/2019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08104" y="5527210"/>
            <a:ext cx="2664296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Dhia Mechlaoui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83568" y="5661248"/>
            <a:ext cx="774157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Les planches de découpe au niveau du labo/et du stand de la Boucherie, étaient fortement fissurées, le nettoyage de ces outils est difficile, le rabotage est à prévoir.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354" y="1412776"/>
            <a:ext cx="4211960" cy="315897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2776"/>
            <a:ext cx="4211960" cy="315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97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5879013"/>
            <a:ext cx="8352928" cy="646331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La température à cœur des barquettes de viande hâchée était non conforme, la T° mesurée était de l’ordre de 10,6°C&gt;2°C.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75656" y="1412776"/>
            <a:ext cx="633670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41344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5733256"/>
            <a:ext cx="8352928" cy="923330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Volaillerie: le stockage des carton de produits frais (caille El Mazraa dans ce cas) au niveau des enceintes frigorifiques n’est pas autorisé), procéder au décartonnage avant stockage.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" r="9"/>
          <a:stretch/>
        </p:blipFill>
        <p:spPr>
          <a:xfrm>
            <a:off x="1367644" y="1268760"/>
            <a:ext cx="6408712" cy="419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24792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5733256"/>
            <a:ext cx="8352928" cy="923330"/>
          </a:xfrm>
          <a:prstGeom prst="rect">
            <a:avLst/>
          </a:prstGeom>
          <a:solidFill>
            <a:srgbClr val="FFFF00"/>
          </a:solidFill>
        </p:spPr>
        <p:txBody>
          <a:bodyPr rtlCol="0" wrap="square">
            <a:spAutoFit/>
          </a:bodyPr>
          <a:lstStyle/>
          <a:p>
            <a:r>
              <a:rPr b="1" dirty="0" lang="fr-FR" smtClean="0">
                <a:solidFill>
                  <a:srgbClr val="0070C0"/>
                </a:solidFill>
              </a:rPr>
              <a:t>Charcuterie: 6 boudins de charcuterie entamés étaient dépourvus des dates d’entames, l’enregistrement de la date d’ouverture est une exigence présente dans le référentiel qualité UHD.</a:t>
            </a:r>
            <a:endParaRPr b="1" dirty="0" lang="fr-FR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cstate="email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" r="28"/>
          <a:stretch/>
        </p:blipFill>
        <p:spPr>
          <a:xfrm>
            <a:off x="1187624" y="1412776"/>
            <a:ext cx="6768752" cy="39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4404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5951021"/>
            <a:ext cx="835292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FLEG: dépassement de la date limite de consommation (02/09/19) d’un morceau de potiron emballé et exposé au rayon le jour de l’audit.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56" y="1340768"/>
            <a:ext cx="5364088" cy="402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6165304"/>
            <a:ext cx="8352928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Terminal de cuisson: </a:t>
            </a:r>
            <a:r>
              <a:rPr lang="fr-FR" b="1" dirty="0">
                <a:solidFill>
                  <a:srgbClr val="0070C0"/>
                </a:solidFill>
              </a:rPr>
              <a:t>l</a:t>
            </a:r>
            <a:r>
              <a:rPr lang="fr-FR" b="1" dirty="0" smtClean="0">
                <a:solidFill>
                  <a:srgbClr val="0070C0"/>
                </a:solidFill>
              </a:rPr>
              <a:t>’évier du système 3 bacs était altéré par la rouille.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820" y="1484784"/>
            <a:ext cx="5526360" cy="414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1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60460</TotalTime>
  <Words>165</Words>
  <Application>Microsoft Office PowerPoint</Application>
  <PresentationFormat>Affichage à l'écran (4:3)</PresentationFormat>
  <Paragraphs>10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Dia Mechlaoui</cp:lastModifiedBy>
  <cp:revision>717</cp:revision>
  <cp:lastPrinted>2016-02-08T19:41:58Z</cp:lastPrinted>
  <dcterms:created xsi:type="dcterms:W3CDTF">2014-03-07T09:21:22Z</dcterms:created>
  <dcterms:modified xsi:type="dcterms:W3CDTF">2019-09-09T09:54:40Z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4552545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