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446" r:id="rId3"/>
    <p:sldId id="456" r:id="rId4"/>
    <p:sldId id="457" r:id="rId5"/>
    <p:sldId id="458" r:id="rId6"/>
    <p:sldId id="459" r:id="rId7"/>
    <p:sldId id="460" r:id="rId8"/>
    <p:sldId id="461" r:id="rId9"/>
    <p:sldId id="463" r:id="rId10"/>
    <p:sldId id="465" r:id="rId11"/>
    <p:sldId id="462" r:id="rId12"/>
    <p:sldId id="464" r:id="rId13"/>
    <p:sldId id="466" r:id="rId14"/>
    <p:sldId id="454" r:id="rId15"/>
    <p:sldId id="445" r:id="rId16"/>
    <p:sldId id="468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05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Manouba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Manouba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5742818"/>
            <a:ext cx="352839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5037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déversement de semoule sur les étagères.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1412776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5037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renforcer le nettoyage.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8" y="1484784"/>
            <a:ext cx="5742384" cy="43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6530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absence de DF et DLC pour une unité de glace « </a:t>
            </a:r>
            <a:r>
              <a:rPr lang="fr-FR" b="1" dirty="0" err="1" smtClean="0">
                <a:solidFill>
                  <a:srgbClr val="0070C0"/>
                </a:solidFill>
              </a:rPr>
              <a:t>Keens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ice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cream</a:t>
            </a:r>
            <a:r>
              <a:rPr lang="fr-FR" b="1" dirty="0" smtClean="0">
                <a:solidFill>
                  <a:srgbClr val="0070C0"/>
                </a:solidFill>
              </a:rPr>
              <a:t> »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23009" r="6202" b="8256"/>
          <a:stretch/>
        </p:blipFill>
        <p:spPr>
          <a:xfrm>
            <a:off x="4860032" y="1412776"/>
            <a:ext cx="3600400" cy="36826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900" r="18510" b="5502"/>
          <a:stretch/>
        </p:blipFill>
        <p:spPr>
          <a:xfrm>
            <a:off x="827584" y="1412776"/>
            <a:ext cx="2808312" cy="43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28652" y="4581128"/>
            <a:ext cx="460851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présence d’un paquet de piment fort « El </a:t>
            </a:r>
            <a:r>
              <a:rPr lang="fr-FR" b="1" dirty="0" err="1" smtClean="0">
                <a:solidFill>
                  <a:srgbClr val="0070C0"/>
                </a:solidFill>
              </a:rPr>
              <a:t>Khabia</a:t>
            </a:r>
            <a:r>
              <a:rPr lang="fr-FR" b="1" dirty="0" smtClean="0">
                <a:solidFill>
                  <a:srgbClr val="0070C0"/>
                </a:solidFill>
              </a:rPr>
              <a:t> » périmé depuis le 09/12/2015.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contrôle des dates limites doit être plus rigoureux.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2" y="1484784"/>
            <a:ext cx="3489852" cy="50829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56232" r="13711" b="22379"/>
          <a:stretch/>
        </p:blipFill>
        <p:spPr>
          <a:xfrm>
            <a:off x="4067944" y="1514401"/>
            <a:ext cx="4129929" cy="17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1844824"/>
            <a:ext cx="40324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système d’ouverture à pédale </a:t>
            </a:r>
            <a:r>
              <a:rPr lang="fr-FR" b="1" dirty="0" smtClean="0">
                <a:solidFill>
                  <a:srgbClr val="0070C0"/>
                </a:solidFill>
              </a:rPr>
              <a:t>de la poubelle des sanitaires des femmes était rompu.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6" y="1412776"/>
            <a:ext cx="39759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228020"/>
            <a:ext cx="7560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de réception: le sol était abîmé.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77" y="1412776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228020"/>
            <a:ext cx="7560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le revêtement du sol était écaillé.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484784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228020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renforcer le nettoyage en dessous des piques prix.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1556792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5037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les grilles d’aération étaient souillées.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960440" cy="29703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7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5037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date limite de consommation était illisible pour un boudin de « Jambon de dinde El </a:t>
            </a:r>
            <a:r>
              <a:rPr lang="fr-FR" b="1" dirty="0" err="1" smtClean="0">
                <a:solidFill>
                  <a:srgbClr val="0070C0"/>
                </a:solidFill>
              </a:rPr>
              <a:t>Mazraa</a:t>
            </a:r>
            <a:r>
              <a:rPr lang="fr-FR" b="1" dirty="0" smtClean="0">
                <a:solidFill>
                  <a:srgbClr val="0070C0"/>
                </a:solidFill>
              </a:rPr>
              <a:t> ».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1278"/>
            <a:ext cx="3091272" cy="41216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81504"/>
            <a:ext cx="5278892" cy="3959169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211960" y="3645024"/>
            <a:ext cx="3528392" cy="936104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9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5037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surgelé: le rangement du meuble était insatisfaisant.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98" y="1484784"/>
            <a:ext cx="5910403" cy="44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5037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date limite d’une unité de glace « Boules D’OR » était effacée.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176464" cy="31323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23202" r="27030" b="49171"/>
          <a:stretch/>
        </p:blipFill>
        <p:spPr>
          <a:xfrm>
            <a:off x="4427984" y="1628800"/>
            <a:ext cx="4536504" cy="18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093296"/>
            <a:ext cx="84604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surgelé: le contenu d’un produit était déversé dans le meuble négative.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25" y="1484784"/>
            <a:ext cx="5916149" cy="443711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716016" y="4985792"/>
            <a:ext cx="1656184" cy="936104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7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5037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surgelé: développement de givre, les produits étaient collés au meuble. 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1" y="1340768"/>
            <a:ext cx="4151445" cy="31135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19" y="1340768"/>
            <a:ext cx="4151445" cy="31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5037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l’évaporateur </a:t>
            </a:r>
            <a:r>
              <a:rPr lang="fr-FR" altLang="fr-FR" b="1" dirty="0">
                <a:solidFill>
                  <a:srgbClr val="0070C0"/>
                </a:solidFill>
              </a:rPr>
              <a:t>du réfrigérateur des produits pour alimentation animale était souillé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1484784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37964</TotalTime>
  <Words>170</Words>
  <Application>Microsoft Office PowerPoint</Application>
  <PresentationFormat>Affichage à l'écran (4:3)</PresentationFormat>
  <Paragraphs>21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663</cp:revision>
  <cp:lastPrinted>2016-02-08T19:41:58Z</cp:lastPrinted>
  <dcterms:created xsi:type="dcterms:W3CDTF">2014-03-07T09:21:22Z</dcterms:created>
  <dcterms:modified xsi:type="dcterms:W3CDTF">2018-06-12T12:29:24Z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