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445" r:id="rId3"/>
    <p:sldId id="446" r:id="rId4"/>
    <p:sldId id="447" r:id="rId5"/>
    <p:sldId id="448" r:id="rId6"/>
    <p:sldId id="449" r:id="rId7"/>
    <p:sldId id="450" r:id="rId8"/>
    <p:sldId id="451" r:id="rId9"/>
    <p:sldId id="452" r:id="rId10"/>
    <p:sldId id="453" r:id="rId11"/>
    <p:sldId id="454" r:id="rId12"/>
    <p:sldId id="455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 varScale="1">
        <p:scale>
          <a:sx n="65" d="100"/>
          <a:sy n="65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16/03/2018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16/03/2018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Manouba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Manouba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26 février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88024" y="5661248"/>
            <a:ext cx="3528392" cy="95615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Dhia</a:t>
            </a:r>
            <a:r>
              <a:rPr lang="fr-FR" sz="2000" b="1" dirty="0" smtClean="0">
                <a:solidFill>
                  <a:srgbClr val="000000"/>
                </a:solidFill>
              </a:rPr>
              <a:t> MECHLAOUI</a:t>
            </a:r>
          </a:p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Raja BOUHALFAYA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228020"/>
            <a:ext cx="75608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CF pâtisserie: la surface du sol était rouillée.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484784"/>
            <a:ext cx="6156176" cy="461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58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Le système d’ouverture à pédale </a:t>
            </a:r>
            <a:r>
              <a:rPr lang="fr-FR" b="1" dirty="0" smtClean="0">
                <a:solidFill>
                  <a:srgbClr val="0070C0"/>
                </a:solidFill>
              </a:rPr>
              <a:t>de la poubelle des sanitaires des femmes était rompu.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8313" y="1052736"/>
            <a:ext cx="3813887" cy="5085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67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093296"/>
            <a:ext cx="770485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FLEG: les températures à cœur des produits n’étaient pas enregistrées sur les fiches d’autocontrôle.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241376"/>
            <a:ext cx="6336704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02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228020"/>
            <a:ext cx="75608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Quai de réception: le sol était abîmé.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677" y="1412776"/>
            <a:ext cx="6048672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41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095037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Réserve: stockage des sacs de sucre sur des palettes en bois. </a:t>
            </a:r>
          </a:p>
          <a:p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484784"/>
            <a:ext cx="5760640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130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3040" y="2073622"/>
            <a:ext cx="403498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</a:t>
            </a:r>
            <a:r>
              <a:rPr lang="fr-FR" b="1" dirty="0" err="1" smtClean="0">
                <a:solidFill>
                  <a:srgbClr val="0070C0"/>
                </a:solidFill>
              </a:rPr>
              <a:t>Pât</a:t>
            </a:r>
            <a:r>
              <a:rPr lang="fr-FR" b="1" dirty="0" smtClean="0">
                <a:solidFill>
                  <a:srgbClr val="0070C0"/>
                </a:solidFill>
              </a:rPr>
              <a:t>: utilisation du grattoir métallique, nous rappelons que cette pratique est interdite.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2568" y="1412776"/>
            <a:ext cx="3597864" cy="525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02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093296"/>
            <a:ext cx="770485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</a:t>
            </a:r>
            <a:r>
              <a:rPr lang="fr-FR" b="1" dirty="0" err="1" smtClean="0">
                <a:solidFill>
                  <a:srgbClr val="0070C0"/>
                </a:solidFill>
              </a:rPr>
              <a:t>pât</a:t>
            </a:r>
            <a:r>
              <a:rPr lang="fr-FR" b="1" dirty="0" smtClean="0">
                <a:solidFill>
                  <a:srgbClr val="0070C0"/>
                </a:solidFill>
              </a:rPr>
              <a:t>: la liste des ingrédients étaient manquantes sur l’étiquette UHD pour une barquette de tarte chocolat X2.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71" y="1556792"/>
            <a:ext cx="3803915" cy="285293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5860" y="1556792"/>
            <a:ext cx="4860032" cy="3645024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827584" y="2915253"/>
            <a:ext cx="2143020" cy="729771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910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093296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</a:t>
            </a:r>
            <a:r>
              <a:rPr lang="fr-FR" b="1" dirty="0">
                <a:solidFill>
                  <a:srgbClr val="0070C0"/>
                </a:solidFill>
              </a:rPr>
              <a:t>PLS surgelé: Présence de </a:t>
            </a:r>
            <a:r>
              <a:rPr lang="fr-FR" b="1" dirty="0" smtClean="0">
                <a:solidFill>
                  <a:srgbClr val="0070C0"/>
                </a:solidFill>
              </a:rPr>
              <a:t>givres </a:t>
            </a:r>
            <a:r>
              <a:rPr lang="fr-FR" b="1" dirty="0">
                <a:solidFill>
                  <a:srgbClr val="0070C0"/>
                </a:solidFill>
              </a:rPr>
              <a:t>au niveau des conduites du </a:t>
            </a:r>
            <a:r>
              <a:rPr lang="fr-FR" b="1" dirty="0" smtClean="0">
                <a:solidFill>
                  <a:srgbClr val="0070C0"/>
                </a:solidFill>
              </a:rPr>
              <a:t>meuble.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68760"/>
            <a:ext cx="6120680" cy="4590510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2288350" y="3573017"/>
            <a:ext cx="2427666" cy="918792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618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093296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PLS: Absence de DF et DLC pour une unité de « Donuts moulin d’Or).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03951" y="683175"/>
            <a:ext cx="3578675" cy="477156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8915" y="1279621"/>
            <a:ext cx="4212080" cy="3578675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3053456" y="3140968"/>
            <a:ext cx="1422940" cy="100811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61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228020"/>
            <a:ext cx="75608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CF PLS: la couche de résine était décollée.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9652" y="1484784"/>
            <a:ext cx="6032687" cy="4524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21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7045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CF PLS: stockage de « beurre délice » et de « margarine </a:t>
            </a:r>
            <a:r>
              <a:rPr lang="fr-FR" b="1" dirty="0" err="1" smtClean="0">
                <a:solidFill>
                  <a:srgbClr val="0070C0"/>
                </a:solidFill>
              </a:rPr>
              <a:t>jadida</a:t>
            </a:r>
            <a:r>
              <a:rPr lang="fr-FR" b="1" dirty="0" smtClean="0">
                <a:solidFill>
                  <a:srgbClr val="0070C0"/>
                </a:solidFill>
              </a:rPr>
              <a:t> » dans leurs cartons d’origine.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052736"/>
            <a:ext cx="3744416" cy="4992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73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37885</TotalTime>
  <Words>155</Words>
  <Application>Microsoft Office PowerPoint</Application>
  <PresentationFormat>Affichage à l'écran (4:3)</PresentationFormat>
  <Paragraphs>16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Dr Mejed Heni-QLC</cp:lastModifiedBy>
  <cp:revision>656</cp:revision>
  <cp:lastPrinted>2016-02-08T19:41:58Z</cp:lastPrinted>
  <dcterms:created xsi:type="dcterms:W3CDTF">2014-03-07T09:21:22Z</dcterms:created>
  <dcterms:modified xsi:type="dcterms:W3CDTF">2018-03-16T18:21:35Z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