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445" r:id="rId3"/>
    <p:sldId id="444" r:id="rId4"/>
    <p:sldId id="446" r:id="rId5"/>
    <p:sldId id="447" r:id="rId6"/>
    <p:sldId id="450" r:id="rId7"/>
    <p:sldId id="449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>
      <p:cViewPr>
        <p:scale>
          <a:sx n="72" d="100"/>
          <a:sy n="72" d="100"/>
        </p:scale>
        <p:origin x="-124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Manouba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Manouba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07/12/2017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end 29 juin\HEND\uhd\Mannouba\2017\dec 17\photos\IMG_20171207_104127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80" y="1340768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3284984"/>
            <a:ext cx="381642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</a:t>
            </a:r>
            <a:r>
              <a:rPr lang="fr-FR" b="1" dirty="0">
                <a:solidFill>
                  <a:srgbClr val="0070C0"/>
                </a:solidFill>
              </a:rPr>
              <a:t>manque d’indication de la composition et du sésame (allergène majeur) sur l’étiquetage carrefour du produit </a:t>
            </a:r>
            <a:r>
              <a:rPr lang="fr-FR" b="1" dirty="0" err="1">
                <a:solidFill>
                  <a:srgbClr val="0070C0"/>
                </a:solidFill>
              </a:rPr>
              <a:t>makroudh</a:t>
            </a:r>
            <a:r>
              <a:rPr lang="fr-FR" b="1" dirty="0">
                <a:solidFill>
                  <a:srgbClr val="0070C0"/>
                </a:solidFill>
              </a:rPr>
              <a:t> au Kg</a:t>
            </a:r>
          </a:p>
        </p:txBody>
      </p:sp>
    </p:spTree>
    <p:extLst>
      <p:ext uri="{BB962C8B-B14F-4D97-AF65-F5344CB8AC3E}">
        <p14:creationId xmlns:p14="http://schemas.microsoft.com/office/powerpoint/2010/main" val="244641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D:\hend 29 juin\HEND\uhd\Mannouba\2017\dec 17\photos\IMG_20171207_104226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7"/>
            <a:ext cx="3951058" cy="52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3" y="2924175"/>
            <a:ext cx="4176712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/pat: l’étiquette </a:t>
            </a:r>
            <a:r>
              <a:rPr lang="fr-FR" b="1" dirty="0" smtClean="0">
                <a:solidFill>
                  <a:srgbClr val="0070C0"/>
                </a:solidFill>
              </a:rPr>
              <a:t>des produits de </a:t>
            </a:r>
            <a:r>
              <a:rPr lang="fr-FR" b="1" dirty="0" err="1" smtClean="0">
                <a:solidFill>
                  <a:srgbClr val="0070C0"/>
                </a:solidFill>
              </a:rPr>
              <a:t>halima</a:t>
            </a:r>
            <a:r>
              <a:rPr lang="fr-FR" b="1" dirty="0" smtClean="0">
                <a:solidFill>
                  <a:srgbClr val="0070C0"/>
                </a:solidFill>
              </a:rPr>
              <a:t> ben </a:t>
            </a:r>
            <a:r>
              <a:rPr lang="fr-FR" b="1" dirty="0" err="1" smtClean="0">
                <a:solidFill>
                  <a:srgbClr val="0070C0"/>
                </a:solidFill>
              </a:rPr>
              <a:t>farhat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comporte DL à la place de DF (date de fabrication)</a:t>
            </a:r>
          </a:p>
        </p:txBody>
      </p:sp>
      <p:sp>
        <p:nvSpPr>
          <p:cNvPr id="5" name="Ellipse 4"/>
          <p:cNvSpPr/>
          <p:nvPr/>
        </p:nvSpPr>
        <p:spPr>
          <a:xfrm>
            <a:off x="5436096" y="4529794"/>
            <a:ext cx="432246" cy="360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35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end 29 juin\HEND\uhd\Mannouba\2017\dec 17\photos\IMG_20171207_104304 (Smal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4737" y="507999"/>
            <a:ext cx="480653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6211669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</a:t>
            </a:r>
            <a:r>
              <a:rPr lang="fr-FR" b="1" dirty="0">
                <a:solidFill>
                  <a:srgbClr val="0070C0"/>
                </a:solidFill>
              </a:rPr>
              <a:t>pâtisserie </a:t>
            </a:r>
            <a:r>
              <a:rPr lang="fr-FR" b="1" dirty="0" err="1" smtClean="0">
                <a:solidFill>
                  <a:srgbClr val="0070C0"/>
                </a:solidFill>
              </a:rPr>
              <a:t>Essada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indique le même étiquetage de biscuit chocolat sur deux produits différents dont l’un contient du sésame</a:t>
            </a:r>
          </a:p>
        </p:txBody>
      </p:sp>
    </p:spTree>
    <p:extLst>
      <p:ext uri="{BB962C8B-B14F-4D97-AF65-F5344CB8AC3E}">
        <p14:creationId xmlns:p14="http://schemas.microsoft.com/office/powerpoint/2010/main" val="133535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D:\hend 29 juin\HEND\uhd\Mannouba\2017\dec 17\photos\IMG_20171207_112335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8" y="1340768"/>
            <a:ext cx="6748524" cy="50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Présence de givre au niveau des conduites du meuble surgelés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5576" y="6211669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: </a:t>
            </a:r>
            <a:r>
              <a:rPr lang="fr-FR" b="1" dirty="0">
                <a:solidFill>
                  <a:srgbClr val="0070C0"/>
                </a:solidFill>
              </a:rPr>
              <a:t>Présence de givre au niveau des conduites du meuble surgelés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3635896" y="4149080"/>
            <a:ext cx="504056" cy="158417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2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D:\hend 29 juin\HEND\uhd\Mannouba\2017\dec 17\photos\IMG_20171207_114719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9744" y="464671"/>
            <a:ext cx="4824537" cy="643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863600" y="6237288"/>
            <a:ext cx="7416800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>
                <a:solidFill>
                  <a:srgbClr val="0070C0"/>
                </a:solidFill>
              </a:rPr>
              <a:t>FLEG: manque d'indication de la température de conservation sur les étiquettes du fournisseur SOLE MIO</a:t>
            </a:r>
          </a:p>
        </p:txBody>
      </p:sp>
    </p:spTree>
    <p:extLst>
      <p:ext uri="{BB962C8B-B14F-4D97-AF65-F5344CB8AC3E}">
        <p14:creationId xmlns:p14="http://schemas.microsoft.com/office/powerpoint/2010/main" val="154757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D:\hend 29 juin\HEND\uhd\Mannouba\2017\dec 17\photos\IMG_20171207_112612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977934" cy="53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3606827"/>
            <a:ext cx="396044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Entreposage des repas personnels dans la chambre froide PLS vu que </a:t>
            </a:r>
            <a:r>
              <a:rPr lang="fr-FR" b="1" dirty="0">
                <a:solidFill>
                  <a:srgbClr val="0070C0"/>
                </a:solidFill>
              </a:rPr>
              <a:t>l’armoire frigorifique de conservation des repas est en panne</a:t>
            </a:r>
          </a:p>
        </p:txBody>
      </p:sp>
    </p:spTree>
    <p:extLst>
      <p:ext uri="{BB962C8B-B14F-4D97-AF65-F5344CB8AC3E}">
        <p14:creationId xmlns:p14="http://schemas.microsoft.com/office/powerpoint/2010/main" val="3400383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37688</TotalTime>
  <Words>130</Words>
  <Application>Microsoft Office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643</cp:revision>
  <cp:lastPrinted>2016-02-08T19:41:58Z</cp:lastPrinted>
  <dcterms:created xsi:type="dcterms:W3CDTF">2014-03-07T09:21:22Z</dcterms:created>
  <dcterms:modified xsi:type="dcterms:W3CDTF">2017-12-08T08:35:38Z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