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442" r:id="rId3"/>
    <p:sldId id="435" r:id="rId4"/>
    <p:sldId id="436" r:id="rId5"/>
    <p:sldId id="437" r:id="rId6"/>
    <p:sldId id="438" r:id="rId7"/>
    <p:sldId id="444" r:id="rId8"/>
    <p:sldId id="441" r:id="rId9"/>
    <p:sldId id="439" r:id="rId10"/>
    <p:sldId id="440" r:id="rId11"/>
    <p:sldId id="443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Manouba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Manouba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20 Septembre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340768"/>
            <a:ext cx="6336704" cy="475252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9" y="6156012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Les meubles d'exposition sont usés, le nettoyage est difficile à ce niveau</a:t>
            </a:r>
          </a:p>
        </p:txBody>
      </p:sp>
    </p:spTree>
    <p:extLst>
      <p:ext uri="{BB962C8B-B14F-4D97-AF65-F5344CB8AC3E}">
        <p14:creationId xmlns:p14="http://schemas.microsoft.com/office/powerpoint/2010/main" val="1587819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06" y="1340768"/>
            <a:ext cx="4011910" cy="534921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76549" y="2627620"/>
            <a:ext cx="3683883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Vestiaires : En absence de dispositif de conservation, les employés mettent les repas dans la chambre froide PLS</a:t>
            </a:r>
          </a:p>
        </p:txBody>
      </p:sp>
    </p:spTree>
    <p:extLst>
      <p:ext uri="{BB962C8B-B14F-4D97-AF65-F5344CB8AC3E}">
        <p14:creationId xmlns:p14="http://schemas.microsoft.com/office/powerpoint/2010/main" val="3922509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867894" cy="515719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644008" y="2852936"/>
            <a:ext cx="381642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Présence </a:t>
            </a:r>
            <a:r>
              <a:rPr lang="fr-FR" b="1" dirty="0">
                <a:solidFill>
                  <a:srgbClr val="0070C0"/>
                </a:solidFill>
              </a:rPr>
              <a:t>de givre au niveau du meuble des produits surgelés</a:t>
            </a:r>
          </a:p>
        </p:txBody>
      </p:sp>
    </p:spTree>
    <p:extLst>
      <p:ext uri="{BB962C8B-B14F-4D97-AF65-F5344CB8AC3E}">
        <p14:creationId xmlns:p14="http://schemas.microsoft.com/office/powerpoint/2010/main" val="211312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867894" cy="5157192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 rot="543433">
            <a:off x="899592" y="5157192"/>
            <a:ext cx="3528392" cy="108012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642660" y="2420888"/>
            <a:ext cx="3817772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Absence </a:t>
            </a:r>
            <a:r>
              <a:rPr lang="fr-FR" b="1" dirty="0">
                <a:solidFill>
                  <a:srgbClr val="0070C0"/>
                </a:solidFill>
              </a:rPr>
              <a:t>d'enregistrement du relevé mensuel des chambre froide à la </a:t>
            </a:r>
            <a:r>
              <a:rPr lang="fr-FR" b="1" dirty="0" smtClean="0">
                <a:solidFill>
                  <a:srgbClr val="0070C0"/>
                </a:solidFill>
              </a:rPr>
              <a:t>thermo sonde </a:t>
            </a:r>
            <a:r>
              <a:rPr lang="fr-FR" b="1" dirty="0">
                <a:solidFill>
                  <a:srgbClr val="0070C0"/>
                </a:solidFill>
              </a:rPr>
              <a:t>pour le mois d'août 2017</a:t>
            </a:r>
          </a:p>
        </p:txBody>
      </p:sp>
    </p:spTree>
    <p:extLst>
      <p:ext uri="{BB962C8B-B14F-4D97-AF65-F5344CB8AC3E}">
        <p14:creationId xmlns:p14="http://schemas.microsoft.com/office/powerpoint/2010/main" val="2192157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975906" cy="530120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03031" y="2383005"/>
            <a:ext cx="3657401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 : L'afficheur </a:t>
            </a:r>
            <a:r>
              <a:rPr lang="fr-FR" b="1" dirty="0">
                <a:solidFill>
                  <a:srgbClr val="0070C0"/>
                </a:solidFill>
              </a:rPr>
              <a:t>de température du linéaire des gâteaux est défaillant</a:t>
            </a:r>
          </a:p>
        </p:txBody>
      </p:sp>
    </p:spTree>
    <p:extLst>
      <p:ext uri="{BB962C8B-B14F-4D97-AF65-F5344CB8AC3E}">
        <p14:creationId xmlns:p14="http://schemas.microsoft.com/office/powerpoint/2010/main" val="421943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84784"/>
            <a:ext cx="3651870" cy="48691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40768"/>
            <a:ext cx="2952328" cy="3936437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5436096" y="3573016"/>
            <a:ext cx="2232248" cy="64807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1403648" y="3861048"/>
            <a:ext cx="1872208" cy="43204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067944" y="5336048"/>
            <a:ext cx="4392488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 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 err="1">
                <a:solidFill>
                  <a:srgbClr val="0070C0"/>
                </a:solidFill>
              </a:rPr>
              <a:t>Basboussa</a:t>
            </a:r>
            <a:r>
              <a:rPr lang="fr-FR" b="1" dirty="0">
                <a:solidFill>
                  <a:srgbClr val="0070C0"/>
                </a:solidFill>
              </a:rPr>
              <a:t> : la durée de vie mentionnée sur l'étiquette balance (10 jours) est différente à celle mentionnée sur l'étiquette du </a:t>
            </a:r>
            <a:r>
              <a:rPr lang="fr-FR" b="1" dirty="0" smtClean="0">
                <a:solidFill>
                  <a:srgbClr val="0070C0"/>
                </a:solidFill>
              </a:rPr>
              <a:t>fournisseur </a:t>
            </a:r>
            <a:r>
              <a:rPr lang="fr-FR" b="1" dirty="0">
                <a:solidFill>
                  <a:srgbClr val="0070C0"/>
                </a:solidFill>
              </a:rPr>
              <a:t>(3 jours)</a:t>
            </a:r>
          </a:p>
        </p:txBody>
      </p:sp>
    </p:spTree>
    <p:extLst>
      <p:ext uri="{BB962C8B-B14F-4D97-AF65-F5344CB8AC3E}">
        <p14:creationId xmlns:p14="http://schemas.microsoft.com/office/powerpoint/2010/main" val="375653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340768"/>
            <a:ext cx="3528392" cy="4704523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 rot="1555296">
            <a:off x="3614333" y="2386138"/>
            <a:ext cx="1728192" cy="1155293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623480" y="6156012"/>
            <a:ext cx="582884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: Les meubles des baguettes sont usés</a:t>
            </a:r>
          </a:p>
        </p:txBody>
      </p:sp>
    </p:spTree>
    <p:extLst>
      <p:ext uri="{BB962C8B-B14F-4D97-AF65-F5344CB8AC3E}">
        <p14:creationId xmlns:p14="http://schemas.microsoft.com/office/powerpoint/2010/main" val="116241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2776"/>
            <a:ext cx="3975906" cy="530120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284984"/>
            <a:ext cx="4572000" cy="34290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355976" y="1412776"/>
            <a:ext cx="4104456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</a:t>
            </a:r>
            <a:r>
              <a:rPr lang="fr-FR" b="1" dirty="0">
                <a:solidFill>
                  <a:srgbClr val="0070C0"/>
                </a:solidFill>
              </a:rPr>
              <a:t>et légumes : 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1</a:t>
            </a:r>
            <a:r>
              <a:rPr lang="fr-FR" b="1" dirty="0">
                <a:solidFill>
                  <a:srgbClr val="0070C0"/>
                </a:solidFill>
              </a:rPr>
              <a:t>/ Le sol de la chambre froide est crevassé</a:t>
            </a:r>
          </a:p>
          <a:p>
            <a:r>
              <a:rPr lang="fr-FR" b="1" dirty="0">
                <a:solidFill>
                  <a:srgbClr val="0070C0"/>
                </a:solidFill>
              </a:rPr>
              <a:t>2/ La jointure du sol de la chambre froide est décollée</a:t>
            </a:r>
          </a:p>
        </p:txBody>
      </p:sp>
    </p:spTree>
    <p:extLst>
      <p:ext uri="{BB962C8B-B14F-4D97-AF65-F5344CB8AC3E}">
        <p14:creationId xmlns:p14="http://schemas.microsoft.com/office/powerpoint/2010/main" val="2851314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8152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60033" y="2492896"/>
            <a:ext cx="36004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quelques paquets d'eau minérales stockés à même le sol</a:t>
            </a:r>
          </a:p>
        </p:txBody>
      </p:sp>
    </p:spTree>
    <p:extLst>
      <p:ext uri="{BB962C8B-B14F-4D97-AF65-F5344CB8AC3E}">
        <p14:creationId xmlns:p14="http://schemas.microsoft.com/office/powerpoint/2010/main" val="3948700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340768"/>
            <a:ext cx="3507854" cy="467713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99593" y="6093296"/>
            <a:ext cx="741682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Propreté insuffisante au niveau de la zone d'exposition de chapelure</a:t>
            </a:r>
          </a:p>
        </p:txBody>
      </p:sp>
    </p:spTree>
    <p:extLst>
      <p:ext uri="{BB962C8B-B14F-4D97-AF65-F5344CB8AC3E}">
        <p14:creationId xmlns:p14="http://schemas.microsoft.com/office/powerpoint/2010/main" val="41401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37671</TotalTime>
  <Words>175</Words>
  <Application>Microsoft Office PowerPoint</Application>
  <PresentationFormat>Affichage à l'écran (4:3)</PresentationFormat>
  <Paragraphs>16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638</cp:revision>
  <cp:lastPrinted>2016-02-08T19:41:58Z</cp:lastPrinted>
  <dcterms:created xsi:type="dcterms:W3CDTF">2014-03-07T09:21:22Z</dcterms:created>
  <dcterms:modified xsi:type="dcterms:W3CDTF">2017-10-05T14:03:03Z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388989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