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22" r:id="rId3"/>
    <p:sldId id="323" r:id="rId4"/>
    <p:sldId id="329" r:id="rId5"/>
    <p:sldId id="324" r:id="rId6"/>
    <p:sldId id="327" r:id="rId7"/>
    <p:sldId id="328" r:id="rId8"/>
    <p:sldId id="332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</a:t>
            </a:r>
            <a:r>
              <a:rPr lang="fr-FR" altLang="fr-FR" kern="0" baseline="0" dirty="0" smtClean="0"/>
              <a:t> Manar City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Manar 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5832866"/>
            <a:ext cx="2611612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septembre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85" y="578301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309320"/>
            <a:ext cx="712879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meuble d’exposition partiellement protégé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720080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87971" y="6070638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Produit de nettoyage ayant une date d’expiration dépassée (DE </a:t>
            </a:r>
            <a:r>
              <a:rPr lang="fr-FR" sz="1600" b="1" dirty="0" smtClean="0">
                <a:solidFill>
                  <a:srgbClr val="0070C0"/>
                </a:solidFill>
              </a:rPr>
              <a:t>17/08/2019)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9" y="1124744"/>
            <a:ext cx="7344816" cy="4680520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3923928" y="4221088"/>
            <a:ext cx="504056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877272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Entreposage des œufs de caille casse dans la zone casse PGC; on note la présence de vers dans le produit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28800"/>
            <a:ext cx="7128792" cy="390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91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309320"/>
            <a:ext cx="712879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revêtement du sol du laboratoire abimé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691276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58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1" y="6093296"/>
            <a:ext cx="757460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présence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ver et charançon sur les éléments d’exposition des épices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12776"/>
            <a:ext cx="3686175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412776"/>
            <a:ext cx="3686175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5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080" y="6093296"/>
            <a:ext cx="728581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Stockage des pâtes </a:t>
            </a:r>
            <a:r>
              <a:rPr lang="fr-FR" sz="1600" b="1" dirty="0" smtClean="0">
                <a:solidFill>
                  <a:srgbClr val="0070C0"/>
                </a:solidFill>
              </a:rPr>
              <a:t>d’ail </a:t>
            </a:r>
            <a:r>
              <a:rPr lang="fr-FR" sz="1600" b="1" dirty="0" smtClean="0">
                <a:solidFill>
                  <a:srgbClr val="0070C0"/>
                </a:solidFill>
              </a:rPr>
              <a:t>sans étiquettes </a:t>
            </a:r>
            <a:r>
              <a:rPr lang="fr-FR" sz="1600" b="1" dirty="0" smtClean="0">
                <a:solidFill>
                  <a:srgbClr val="0070C0"/>
                </a:solidFill>
              </a:rPr>
              <a:t>d’origine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756083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4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309320"/>
            <a:ext cx="712879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piqûres de moisissures sur les jointures des meubles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4176464" cy="4050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184" y="1485856"/>
            <a:ext cx="274320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7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21655</TotalTime>
  <Words>98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397</cp:revision>
  <cp:lastPrinted>2016-02-08T19:41:58Z</cp:lastPrinted>
  <dcterms:created xsi:type="dcterms:W3CDTF">2014-03-07T09:21:22Z</dcterms:created>
  <dcterms:modified xsi:type="dcterms:W3CDTF">2019-09-14T12:46:46Z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216613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