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22" r:id="rId3"/>
    <p:sldId id="323" r:id="rId4"/>
    <p:sldId id="325" r:id="rId5"/>
    <p:sldId id="326" r:id="rId6"/>
    <p:sldId id="330" r:id="rId7"/>
    <p:sldId id="327" r:id="rId8"/>
    <p:sldId id="331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24/03/2019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24/03/2019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</a:t>
            </a:r>
            <a:r>
              <a:rPr lang="fr-FR" altLang="fr-FR" kern="0" baseline="0" dirty="0" smtClean="0"/>
              <a:t> Manar City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Manar 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998306" y="583312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 mars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40539" y="578301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645024"/>
            <a:ext cx="3734147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 siphon d’évacuation des eaux usées a été éliminée du labo </a:t>
            </a:r>
            <a:r>
              <a:rPr lang="fr-FR" sz="1600" b="1" dirty="0" smtClean="0">
                <a:solidFill>
                  <a:srgbClr val="0070C0"/>
                </a:solidFill>
              </a:rPr>
              <a:t>boucherie et </a:t>
            </a:r>
            <a:r>
              <a:rPr lang="fr-FR" sz="1600" b="1" dirty="0" smtClean="0">
                <a:solidFill>
                  <a:srgbClr val="0070C0"/>
                </a:solidFill>
              </a:rPr>
              <a:t>les eaux de nettoyage sont évacuées vers le siphon situé du coté linéaire</a:t>
            </a:r>
          </a:p>
        </p:txBody>
      </p:sp>
    </p:spTree>
    <p:extLst>
      <p:ext uri="{BB962C8B-B14F-4D97-AF65-F5344CB8AC3E}">
        <p14:creationId xmlns:p14="http://schemas.microsoft.com/office/powerpoint/2010/main" val="13073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3672408" cy="4896544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0032" y="1268760"/>
            <a:ext cx="3670597" cy="48941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996217" y="6136443"/>
            <a:ext cx="719053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absence de distributeur </a:t>
            </a:r>
            <a:r>
              <a:rPr lang="fr-FR" sz="1600" b="1" dirty="0" smtClean="0">
                <a:solidFill>
                  <a:srgbClr val="0070C0"/>
                </a:solidFill>
              </a:rPr>
              <a:t>savon </a:t>
            </a:r>
            <a:r>
              <a:rPr lang="fr-FR" sz="1600" b="1" dirty="0" smtClean="0">
                <a:solidFill>
                  <a:srgbClr val="0070C0"/>
                </a:solidFill>
              </a:rPr>
              <a:t>dans l’un des postes lave main et absence de distributeur à papier dans l’autre poste lave main</a:t>
            </a:r>
          </a:p>
        </p:txBody>
      </p:sp>
    </p:spTree>
    <p:extLst>
      <p:ext uri="{BB962C8B-B14F-4D97-AF65-F5344CB8AC3E}">
        <p14:creationId xmlns:p14="http://schemas.microsoft.com/office/powerpoint/2010/main" val="350192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5004048" y="3645024"/>
            <a:ext cx="3518123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poubelle sans pédale au local déchets</a:t>
            </a:r>
          </a:p>
          <a:p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37853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excès de givre au niveau de l’évaporateur</a:t>
            </a:r>
          </a:p>
        </p:txBody>
      </p:sp>
    </p:spTree>
    <p:extLst>
      <p:ext uri="{BB962C8B-B14F-4D97-AF65-F5344CB8AC3E}">
        <p14:creationId xmlns:p14="http://schemas.microsoft.com/office/powerpoint/2010/main" val="18906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37853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</a:t>
            </a:r>
            <a:r>
              <a:rPr lang="fr-FR" sz="1600" b="1" dirty="0" smtClean="0">
                <a:solidFill>
                  <a:srgbClr val="0070C0"/>
                </a:solidFill>
              </a:rPr>
              <a:t>décoration </a:t>
            </a:r>
            <a:r>
              <a:rPr lang="fr-FR" sz="1600" b="1" dirty="0" smtClean="0">
                <a:solidFill>
                  <a:srgbClr val="0070C0"/>
                </a:solidFill>
              </a:rPr>
              <a:t>des viennoiseries à la pièce par du pistache moulu: allergène majeur non déclaré sur </a:t>
            </a:r>
            <a:r>
              <a:rPr lang="fr-FR" sz="1600" b="1" dirty="0" smtClean="0">
                <a:solidFill>
                  <a:srgbClr val="0070C0"/>
                </a:solidFill>
              </a:rPr>
              <a:t>l’étiquetage</a:t>
            </a:r>
            <a:r>
              <a:rPr lang="fr-FR" sz="1600" b="1" dirty="0" smtClean="0">
                <a:solidFill>
                  <a:srgbClr val="0070C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59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932040" y="3861048"/>
            <a:ext cx="359013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l’étiquetage fournisseur (DLC, DF et lot) caché par l’étiquette anti vol</a:t>
            </a:r>
          </a:p>
        </p:txBody>
      </p:sp>
    </p:spTree>
    <p:extLst>
      <p:ext uri="{BB962C8B-B14F-4D97-AF65-F5344CB8AC3E}">
        <p14:creationId xmlns:p14="http://schemas.microsoft.com/office/powerpoint/2010/main" val="311173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4320480" cy="5760640"/>
          </a:xfrm>
        </p:spPr>
      </p:pic>
      <p:sp>
        <p:nvSpPr>
          <p:cNvPr id="4" name="ZoneTexte 3"/>
          <p:cNvSpPr txBox="1"/>
          <p:nvPr/>
        </p:nvSpPr>
        <p:spPr>
          <a:xfrm>
            <a:off x="5076056" y="3501008"/>
            <a:ext cx="3374107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: Présence de noyau de fruit et de verre a café dans le casier</a:t>
            </a:r>
          </a:p>
        </p:txBody>
      </p:sp>
    </p:spTree>
    <p:extLst>
      <p:ext uri="{BB962C8B-B14F-4D97-AF65-F5344CB8AC3E}">
        <p14:creationId xmlns:p14="http://schemas.microsoft.com/office/powerpoint/2010/main" val="56951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21473</TotalTime>
  <Words>134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391</cp:revision>
  <cp:lastPrinted>2016-02-08T19:41:58Z</cp:lastPrinted>
  <dcterms:created xsi:type="dcterms:W3CDTF">2014-03-07T09:21:22Z</dcterms:created>
  <dcterms:modified xsi:type="dcterms:W3CDTF">2019-03-24T22:42:23Z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725313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