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33" r:id="rId3"/>
    <p:sldId id="334" r:id="rId4"/>
    <p:sldId id="335" r:id="rId5"/>
    <p:sldId id="336" r:id="rId6"/>
    <p:sldId id="338" r:id="rId7"/>
    <p:sldId id="341" r:id="rId8"/>
    <p:sldId id="343" r:id="rId9"/>
    <p:sldId id="344" r:id="rId10"/>
    <p:sldId id="345" r:id="rId11"/>
    <p:sldId id="346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36" autoAdjust="0"/>
  </p:normalViewPr>
  <p:slideViewPr>
    <p:cSldViewPr>
      <p:cViewPr varScale="1">
        <p:scale>
          <a:sx n="105" d="100"/>
          <a:sy n="105" d="100"/>
        </p:scale>
        <p:origin x="118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04/01/2020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</a:t>
            </a:r>
            <a:r>
              <a:rPr lang="fr-FR" altLang="fr-FR" kern="0" baseline="0" dirty="0" smtClean="0"/>
              <a:t> Manar City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Manar City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487896" y="5832866"/>
            <a:ext cx="14350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11/12/2019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40539" y="578301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52539" y="5778847"/>
            <a:ext cx="600857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siphon devant la chambre froide est bouchée</a:t>
            </a:r>
          </a:p>
        </p:txBody>
      </p:sp>
    </p:spTree>
    <p:extLst>
      <p:ext uri="{BB962C8B-B14F-4D97-AF65-F5344CB8AC3E}">
        <p14:creationId xmlns:p14="http://schemas.microsoft.com/office/powerpoint/2010/main" val="43279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68114" y="5799746"/>
            <a:ext cx="6972547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Fraiche </a:t>
            </a:r>
            <a:r>
              <a:rPr lang="fr-FR" sz="1600" b="1" dirty="0" err="1" smtClean="0">
                <a:solidFill>
                  <a:srgbClr val="0070C0"/>
                </a:solidFill>
              </a:rPr>
              <a:t>decoupe</a:t>
            </a:r>
            <a:r>
              <a:rPr lang="fr-FR" sz="1600" b="1" dirty="0" smtClean="0">
                <a:solidFill>
                  <a:srgbClr val="0070C0"/>
                </a:solidFill>
              </a:rPr>
              <a:t>: Absence de sac au niveau de la poubelle placée dans la presse agrumes </a:t>
            </a:r>
          </a:p>
        </p:txBody>
      </p:sp>
    </p:spTree>
    <p:extLst>
      <p:ext uri="{BB962C8B-B14F-4D97-AF65-F5344CB8AC3E}">
        <p14:creationId xmlns:p14="http://schemas.microsoft.com/office/powerpoint/2010/main" val="4173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50450" cy="5400600"/>
          </a:xfrm>
        </p:spPr>
      </p:pic>
      <p:sp>
        <p:nvSpPr>
          <p:cNvPr id="4" name="ZoneTexte 3"/>
          <p:cNvSpPr txBox="1"/>
          <p:nvPr/>
        </p:nvSpPr>
        <p:spPr>
          <a:xfrm>
            <a:off x="4745318" y="3356992"/>
            <a:ext cx="37871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Planche de découpe fissurée et sale</a:t>
            </a:r>
          </a:p>
        </p:txBody>
      </p:sp>
    </p:spTree>
    <p:extLst>
      <p:ext uri="{BB962C8B-B14F-4D97-AF65-F5344CB8AC3E}">
        <p14:creationId xmlns:p14="http://schemas.microsoft.com/office/powerpoint/2010/main" val="12520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1560" y="1268760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76056" y="1268759"/>
            <a:ext cx="3510068" cy="468009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99592" y="6309320"/>
            <a:ext cx="712879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La DF est illisible sur l’étiquetage des produits Mme </a:t>
            </a:r>
            <a:r>
              <a:rPr lang="fr-FR" sz="1600" b="1" dirty="0" err="1" smtClean="0">
                <a:solidFill>
                  <a:srgbClr val="0070C0"/>
                </a:solidFill>
              </a:rPr>
              <a:t>fathallah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9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37924" cy="5517232"/>
          </a:xfrm>
        </p:spPr>
      </p:pic>
      <p:sp>
        <p:nvSpPr>
          <p:cNvPr id="5" name="ZoneTexte 4"/>
          <p:cNvSpPr txBox="1"/>
          <p:nvPr/>
        </p:nvSpPr>
        <p:spPr>
          <a:xfrm>
            <a:off x="4860032" y="3683885"/>
            <a:ext cx="34563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Le four est sale vu la coupure d’eau en </a:t>
            </a:r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 pour une longue période</a:t>
            </a:r>
          </a:p>
        </p:txBody>
      </p:sp>
    </p:spTree>
    <p:extLst>
      <p:ext uri="{BB962C8B-B14F-4D97-AF65-F5344CB8AC3E}">
        <p14:creationId xmlns:p14="http://schemas.microsoft.com/office/powerpoint/2010/main" val="247517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87" y="2465124"/>
            <a:ext cx="4608513" cy="3456385"/>
          </a:xfrm>
        </p:spPr>
      </p:pic>
      <p:sp>
        <p:nvSpPr>
          <p:cNvPr id="4" name="ZoneTexte 3"/>
          <p:cNvSpPr txBox="1"/>
          <p:nvPr/>
        </p:nvSpPr>
        <p:spPr>
          <a:xfrm>
            <a:off x="989992" y="6093296"/>
            <a:ext cx="71287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traces de rouille au niveau des plinthes de la chambre froide </a:t>
            </a:r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 et du labo traiteur</a:t>
            </a: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2080" y="1288511"/>
            <a:ext cx="3483388" cy="46445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28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1560" y="1340769"/>
            <a:ext cx="3726414" cy="4968552"/>
          </a:xfrm>
        </p:spPr>
      </p:pic>
      <p:sp>
        <p:nvSpPr>
          <p:cNvPr id="4" name="ZoneTexte 3"/>
          <p:cNvSpPr txBox="1"/>
          <p:nvPr/>
        </p:nvSpPr>
        <p:spPr>
          <a:xfrm>
            <a:off x="899592" y="6309320"/>
            <a:ext cx="71287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température est élevée (13,7°C) non conforme au niveau du meuble réfrigérée et température à cœur de salade </a:t>
            </a:r>
            <a:r>
              <a:rPr lang="fr-FR" sz="1600" b="1" dirty="0" err="1" smtClean="0">
                <a:solidFill>
                  <a:srgbClr val="0070C0"/>
                </a:solidFill>
              </a:rPr>
              <a:t>mechouia</a:t>
            </a:r>
            <a:r>
              <a:rPr lang="fr-FR" sz="1600" b="1" dirty="0" smtClean="0">
                <a:solidFill>
                  <a:srgbClr val="0070C0"/>
                </a:solidFill>
              </a:rPr>
              <a:t> 13,5°C</a:t>
            </a: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6006" y="1340767"/>
            <a:ext cx="3726414" cy="4968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974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41043" y="431365"/>
            <a:ext cx="4592320" cy="6123094"/>
          </a:xfrm>
        </p:spPr>
      </p:pic>
      <p:sp>
        <p:nvSpPr>
          <p:cNvPr id="5" name="ZoneTexte 4"/>
          <p:cNvSpPr txBox="1"/>
          <p:nvPr/>
        </p:nvSpPr>
        <p:spPr>
          <a:xfrm>
            <a:off x="972807" y="6093296"/>
            <a:ext cx="712879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absence de DLC sur l ’étiquette balance de escalope poulet pané</a:t>
            </a:r>
          </a:p>
        </p:txBody>
      </p:sp>
      <p:sp>
        <p:nvSpPr>
          <p:cNvPr id="6" name="Ellipse 5"/>
          <p:cNvSpPr/>
          <p:nvPr/>
        </p:nvSpPr>
        <p:spPr>
          <a:xfrm>
            <a:off x="5580112" y="3068960"/>
            <a:ext cx="2018639" cy="936104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00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6" name="ZoneTexte 5"/>
          <p:cNvSpPr txBox="1"/>
          <p:nvPr/>
        </p:nvSpPr>
        <p:spPr>
          <a:xfrm>
            <a:off x="972807" y="6093296"/>
            <a:ext cx="712879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sol de la chambre froide négative sale</a:t>
            </a:r>
          </a:p>
        </p:txBody>
      </p:sp>
    </p:spTree>
    <p:extLst>
      <p:ext uri="{BB962C8B-B14F-4D97-AF65-F5344CB8AC3E}">
        <p14:creationId xmlns:p14="http://schemas.microsoft.com/office/powerpoint/2010/main" val="405574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1517" y="1889829"/>
            <a:ext cx="5544616" cy="4158462"/>
          </a:xfrm>
        </p:spPr>
      </p:pic>
      <p:sp>
        <p:nvSpPr>
          <p:cNvPr id="4" name="ZoneTexte 3"/>
          <p:cNvSpPr txBox="1"/>
          <p:nvPr/>
        </p:nvSpPr>
        <p:spPr>
          <a:xfrm>
            <a:off x="4757792" y="3676671"/>
            <a:ext cx="3762419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impression des certificats de salubrité est illisible</a:t>
            </a:r>
          </a:p>
        </p:txBody>
      </p:sp>
    </p:spTree>
    <p:extLst>
      <p:ext uri="{BB962C8B-B14F-4D97-AF65-F5344CB8AC3E}">
        <p14:creationId xmlns:p14="http://schemas.microsoft.com/office/powerpoint/2010/main" val="63610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21840</TotalTime>
  <Words>137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406</cp:revision>
  <cp:lastPrinted>2016-02-08T19:41:58Z</cp:lastPrinted>
  <dcterms:created xsi:type="dcterms:W3CDTF">2014-03-07T09:21:22Z</dcterms:created>
  <dcterms:modified xsi:type="dcterms:W3CDTF">2020-01-04T13:49:37Z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216613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