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8" r:id="rId2"/>
    <p:sldId id="309" r:id="rId3"/>
    <p:sldId id="310" r:id="rId4"/>
    <p:sldId id="311" r:id="rId5"/>
    <p:sldId id="312" r:id="rId6"/>
    <p:sldId id="313" r:id="rId7"/>
    <p:sldId id="314" r:id="rId8"/>
    <p:sldId id="315" r:id="rId9"/>
    <p:sldId id="316" r:id="rId10"/>
    <p:sldId id="317" r:id="rId11"/>
    <p:sldId id="318" r:id="rId12"/>
    <p:sldId id="319" r:id="rId13"/>
    <p:sldId id="320" r:id="rId14"/>
    <p:sldId id="321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15/11/2018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15/11/2018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</a:t>
            </a:r>
            <a:r>
              <a:rPr lang="fr-FR" altLang="fr-FR" kern="0" baseline="0" dirty="0" smtClean="0"/>
              <a:t> Manar City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2" Target="../media/image1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6.png" Type="http://schemas.openxmlformats.org/officeDocument/2006/relationships/image"/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Manar City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772669" y="5769676"/>
            <a:ext cx="228940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29 octobre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85" y="578301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Une fenêtre dépourvue de moustiquaire est maintenue ouverte au laboratoire pâtisserie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298" y="1484784"/>
            <a:ext cx="6800850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36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237312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</a:t>
            </a:r>
            <a:r>
              <a:rPr lang="fr-FR" sz="1600" b="1" dirty="0" smtClean="0">
                <a:solidFill>
                  <a:srgbClr val="0070C0"/>
                </a:solidFill>
              </a:rPr>
              <a:t>: </a:t>
            </a:r>
            <a:r>
              <a:rPr lang="fr-FR" sz="1600" b="1" dirty="0" smtClean="0">
                <a:solidFill>
                  <a:srgbClr val="0070C0"/>
                </a:solidFill>
              </a:rPr>
              <a:t>L’armoire UV n’est pas installée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298" y="1484784"/>
            <a:ext cx="6867078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51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093296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Des paquets de pains libanais sont dépourvus de mentions obligatoires (DF, DLC, listes des ingrédients, etc.)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298" y="1412776"/>
            <a:ext cx="6800850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9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5845" y="6021288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Infiltration d’eau à partir de la plonge du </a:t>
            </a:r>
            <a:r>
              <a:rPr lang="fr-FR" sz="1600" b="1" dirty="0" smtClean="0">
                <a:solidFill>
                  <a:srgbClr val="0070C0"/>
                </a:solidFill>
              </a:rPr>
              <a:t>stand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vers le laboratoire boucherie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84784"/>
            <a:ext cx="7056784" cy="4185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28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37853" y="6093296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Présence de piqûres de moisissures derrière les grilles de l’évaporateur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7056784" cy="440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26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021288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Fromage/ charcuterie: Développement de  moisissures sur les paniers des fromages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12776"/>
            <a:ext cx="6984776" cy="4365104"/>
          </a:xfrm>
          <a:prstGeom prst="rect">
            <a:avLst/>
          </a:prstGeom>
        </p:spPr>
      </p:pic>
      <p:cxnSp>
        <p:nvCxnSpPr>
          <p:cNvPr id="7" name="Connecteur droit avec flèche 6"/>
          <p:cNvCxnSpPr/>
          <p:nvPr/>
        </p:nvCxnSpPr>
        <p:spPr>
          <a:xfrm>
            <a:off x="1187624" y="1700808"/>
            <a:ext cx="576064" cy="17281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2987824" y="2060848"/>
            <a:ext cx="1152128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873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0229" y="6093296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Fromage/ charcuterie: développement de la moisissures sur les pâtes fraiches préemballées (Lasagne nature0)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44820" y="1553711"/>
            <a:ext cx="4290312" cy="386879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1008" y="1342956"/>
            <a:ext cx="3481431" cy="4290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75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093296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Présence de souillures diverses au </a:t>
            </a:r>
            <a:r>
              <a:rPr lang="fr-FR" sz="1600" b="1" dirty="0">
                <a:solidFill>
                  <a:srgbClr val="0070C0"/>
                </a:solidFill>
              </a:rPr>
              <a:t>d</a:t>
            </a:r>
            <a:r>
              <a:rPr lang="fr-FR" sz="1600" b="1" dirty="0" smtClean="0">
                <a:solidFill>
                  <a:srgbClr val="0070C0"/>
                </a:solidFill>
              </a:rPr>
              <a:t>essous des plaques d’exposition du meuble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298" y="1412776"/>
            <a:ext cx="6800850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09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237312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Ecoulement des eaux de dégivrage du meuble froid au sol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84784"/>
            <a:ext cx="7180262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32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237312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maintien du sucre à coté du meuble d’exposition des tubercules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84784"/>
            <a:ext cx="6984776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1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237312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les DEIV de rayon FLEG ne sont pas fonctionnels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412776"/>
            <a:ext cx="6984776" cy="4678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45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9" y="6093296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Stagnation d’eau souillée sous les grilles du meuble froid des légumes</a:t>
            </a:r>
          </a:p>
        </p:txBody>
      </p:sp>
      <p:pic>
        <p:nvPicPr>
          <p:cNvPr id="1026" name="Picture 2" descr="https://scontent.ftun2-1.fna.fbcdn.net/v/t1.15752-9/46457945_2230428490548936_797270956635586560_n.jpg?_nc_cat=110&amp;_nc_ht=scontent.ftun2-1.fna&amp;oh=9aed2ff04f4eda49d0aa3135c4667659&amp;oe=5C6B409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301" y="1628800"/>
            <a:ext cx="7134572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152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093296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Développement de rouille sur le revêtement de la fabrique de glace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12776"/>
            <a:ext cx="7324278" cy="4528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76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21282</TotalTime>
  <Words>186</Words>
  <Application>Microsoft Office PowerPoint</Application>
  <PresentationFormat>Affichage à l'écran (4:3)</PresentationFormat>
  <Paragraphs>17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382</cp:revision>
  <cp:lastPrinted>2016-02-08T19:41:58Z</cp:lastPrinted>
  <dcterms:created xsi:type="dcterms:W3CDTF">2014-03-07T09:21:22Z</dcterms:created>
  <dcterms:modified xsi:type="dcterms:W3CDTF">2018-11-15T17:47:19Z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725313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