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311" r:id="rId3"/>
    <p:sldId id="312" r:id="rId4"/>
    <p:sldId id="313" r:id="rId5"/>
    <p:sldId id="314" r:id="rId6"/>
    <p:sldId id="318" r:id="rId7"/>
    <p:sldId id="317" r:id="rId8"/>
    <p:sldId id="319" r:id="rId9"/>
    <p:sldId id="320" r:id="rId10"/>
    <p:sldId id="321" r:id="rId11"/>
    <p:sldId id="322" r:id="rId12"/>
    <p:sldId id="323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>
        <p:scale>
          <a:sx n="90" d="100"/>
          <a:sy n="90" d="100"/>
        </p:scale>
        <p:origin x="-816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13/06/2019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13/06/2019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</a:t>
            </a:r>
            <a:r>
              <a:rPr lang="fr-FR" noProof="0" dirty="0" err="1" smtClean="0"/>
              <a:t>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Mahdia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Mahdia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1156" y="5756339"/>
            <a:ext cx="1795684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07 juin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5730" y="5769676"/>
            <a:ext cx="229101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KARAA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à imprimer\MAHDIA\IMG_20190607_105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9"/>
            <a:ext cx="3744415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à imprimer\MAHDIA\IMG_20190607_1056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340769"/>
            <a:ext cx="3960440" cy="2970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7105" y="5580529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Olives/ épices: Présentation des salaisons et les semi-conserves dans les conditionnements des fournisseurs.</a:t>
            </a:r>
          </a:p>
        </p:txBody>
      </p:sp>
    </p:spTree>
    <p:extLst>
      <p:ext uri="{BB962C8B-B14F-4D97-AF65-F5344CB8AC3E}">
        <p14:creationId xmlns:p14="http://schemas.microsoft.com/office/powerpoint/2010/main" val="146794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dmin\Desktop\à imprimer\MAHDIA\IMG_20190607_112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3601" y="554830"/>
            <a:ext cx="4715620" cy="62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43608" y="6165304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Pas de vérification à la </a:t>
            </a:r>
            <a:r>
              <a:rPr lang="fr-FR" sz="1600" b="1" dirty="0" err="1" smtClean="0">
                <a:solidFill>
                  <a:srgbClr val="0070C0"/>
                </a:solidFill>
              </a:rPr>
              <a:t>thermosonde</a:t>
            </a:r>
            <a:r>
              <a:rPr lang="fr-FR" sz="1600" b="1" dirty="0" smtClean="0">
                <a:solidFill>
                  <a:srgbClr val="0070C0"/>
                </a:solidFill>
              </a:rPr>
              <a:t> des températures à cœur d’un produit prévue pour le 29 mai.</a:t>
            </a:r>
          </a:p>
        </p:txBody>
      </p:sp>
      <p:sp>
        <p:nvSpPr>
          <p:cNvPr id="4" name="Ellipse 3"/>
          <p:cNvSpPr/>
          <p:nvPr/>
        </p:nvSpPr>
        <p:spPr>
          <a:xfrm>
            <a:off x="3131840" y="4339952"/>
            <a:ext cx="2016224" cy="914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31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à imprimer\MAHDIA\IMG_20190607_120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6153092"/>
            <a:ext cx="828092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</a:t>
            </a:r>
            <a:r>
              <a:rPr lang="fr-FR" sz="1600" b="1" dirty="0" smtClean="0">
                <a:solidFill>
                  <a:srgbClr val="0070C0"/>
                </a:solidFill>
              </a:rPr>
              <a:t>Auto contrôle de nettoyage arrêté au 18 février 2019.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Utilisation d’un document de suivi dont la version remonte au mois de mars 2016.</a:t>
            </a:r>
          </a:p>
        </p:txBody>
      </p:sp>
    </p:spTree>
    <p:extLst>
      <p:ext uri="{BB962C8B-B14F-4D97-AF65-F5344CB8AC3E}">
        <p14:creationId xmlns:p14="http://schemas.microsoft.com/office/powerpoint/2010/main" val="21726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6237312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 / traiteur: décollement du revêtement du sol du laboratoire</a:t>
            </a:r>
          </a:p>
        </p:txBody>
      </p:sp>
      <p:pic>
        <p:nvPicPr>
          <p:cNvPr id="1026" name="Picture 2" descr="C:\Users\admin\Desktop\à imprimer\MAHDIA\IMG_20190607_0918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51" y="1340768"/>
            <a:ext cx="6156176" cy="46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8141" y="630932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produits pannés non protégés après entame.</a:t>
            </a:r>
          </a:p>
        </p:txBody>
      </p:sp>
      <p:pic>
        <p:nvPicPr>
          <p:cNvPr id="2050" name="Picture 2" descr="C:\Users\admin\Desktop\à imprimer\MAHDIA\IMG_20190607_0919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75" y="1412776"/>
            <a:ext cx="630019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47395" y="6165304"/>
            <a:ext cx="775632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 pains non protégés après entame</a:t>
            </a:r>
          </a:p>
        </p:txBody>
      </p:sp>
      <p:pic>
        <p:nvPicPr>
          <p:cNvPr id="3074" name="Picture 2" descr="C:\Users\admin\Desktop\à imprimer\MAHDIA\IMG_20190607_0920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78" y="1412776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6165304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pas de vérification mensuelle à la </a:t>
            </a:r>
            <a:r>
              <a:rPr lang="fr-FR" sz="1600" b="1" dirty="0" err="1" smtClean="0">
                <a:solidFill>
                  <a:srgbClr val="0070C0"/>
                </a:solidFill>
              </a:rPr>
              <a:t>thermosonde</a:t>
            </a:r>
            <a:r>
              <a:rPr lang="fr-FR" sz="1600" b="1" dirty="0" smtClean="0">
                <a:solidFill>
                  <a:srgbClr val="0070C0"/>
                </a:solidFill>
              </a:rPr>
              <a:t> des températures des chambres froides et meubles LS</a:t>
            </a:r>
          </a:p>
        </p:txBody>
      </p:sp>
      <p:pic>
        <p:nvPicPr>
          <p:cNvPr id="4098" name="Picture 2" descr="C:\Users\admin\Desktop\à imprimer\MAHDIA\IMG_20190607_0925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91680" y="1412776"/>
            <a:ext cx="572412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2123728" y="4797152"/>
            <a:ext cx="2016224" cy="914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4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65340" y="2812489"/>
            <a:ext cx="3435846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Les actions à engager en cas de poids non conformes ne sont pas enregistrées sur la fiche comme indiqué sur le cadencier de contrôle du poids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7804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6165304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cadenciers plats cuisinés à moitié remplis</a:t>
            </a:r>
          </a:p>
        </p:txBody>
      </p:sp>
      <p:pic>
        <p:nvPicPr>
          <p:cNvPr id="6146" name="Picture 2" descr="C:\Users\admin\Desktop\à imprimer\MAHDIA\IMG_20190607_1031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95" y="1484784"/>
            <a:ext cx="5652120" cy="42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4572000" y="2617369"/>
            <a:ext cx="2016224" cy="914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86154"/>
            <a:ext cx="6372200" cy="477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43608" y="6165304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 charcuterie: pas de vérification mensuelle à la </a:t>
            </a:r>
            <a:r>
              <a:rPr lang="fr-FR" sz="1600" b="1" dirty="0" err="1" smtClean="0">
                <a:solidFill>
                  <a:srgbClr val="0070C0"/>
                </a:solidFill>
              </a:rPr>
              <a:t>thermosonde</a:t>
            </a:r>
            <a:r>
              <a:rPr lang="fr-FR" sz="1600" b="1" dirty="0" smtClean="0">
                <a:solidFill>
                  <a:srgbClr val="0070C0"/>
                </a:solidFill>
              </a:rPr>
              <a:t> des températures des chambres froides et meubles LS</a:t>
            </a:r>
          </a:p>
        </p:txBody>
      </p:sp>
      <p:sp>
        <p:nvSpPr>
          <p:cNvPr id="4" name="Ellipse 3"/>
          <p:cNvSpPr/>
          <p:nvPr/>
        </p:nvSpPr>
        <p:spPr>
          <a:xfrm>
            <a:off x="1979712" y="5301208"/>
            <a:ext cx="2016224" cy="914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95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à imprimer\MAHDIA\IMG_20190607_1055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3742605" cy="499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69641" y="2204864"/>
            <a:ext cx="2448272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 charcuterie: manque un vitre au niveau du meuble froid</a:t>
            </a:r>
          </a:p>
        </p:txBody>
      </p:sp>
    </p:spTree>
    <p:extLst>
      <p:ext uri="{BB962C8B-B14F-4D97-AF65-F5344CB8AC3E}">
        <p14:creationId xmlns:p14="http://schemas.microsoft.com/office/powerpoint/2010/main" val="20638656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21079</TotalTime>
  <Words>192</Words>
  <Application>Microsoft Office PowerPoint</Application>
  <PresentationFormat>Affichage à l'écran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360</cp:revision>
  <cp:lastPrinted>2016-02-08T19:41:58Z</cp:lastPrinted>
  <dcterms:created xsi:type="dcterms:W3CDTF">2014-03-07T09:21:22Z</dcterms:created>
  <dcterms:modified xsi:type="dcterms:W3CDTF">2019-06-13T16:04:49Z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179735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