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312" r:id="rId3"/>
    <p:sldId id="317" r:id="rId4"/>
    <p:sldId id="319" r:id="rId5"/>
    <p:sldId id="321" r:id="rId6"/>
    <p:sldId id="339" r:id="rId7"/>
    <p:sldId id="323" r:id="rId8"/>
    <p:sldId id="338" r:id="rId9"/>
    <p:sldId id="331" r:id="rId10"/>
    <p:sldId id="333" r:id="rId11"/>
    <p:sldId id="336" r:id="rId12"/>
    <p:sldId id="337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22/10/2019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22/10/2019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Mahdia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Mahdia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1053" y="5756339"/>
            <a:ext cx="2335897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10 Octobre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24748" y="5769676"/>
            <a:ext cx="260199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Yassine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331640" y="6021288"/>
            <a:ext cx="669674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Dépôt de givre à l’intérieur de l’un des compartiments du meuble des produits surgelés/crèmes glacées.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3240360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412776"/>
            <a:ext cx="3384376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949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051720" y="6102007"/>
            <a:ext cx="619268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Manque d’étanchéité de la porte de la réception,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6840760" cy="4430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051720" y="6102007"/>
            <a:ext cx="619268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Absence de nettoyage de DEIV </a:t>
            </a:r>
            <a:r>
              <a:rPr lang="fr-FR" sz="1600" b="1" dirty="0" smtClean="0">
                <a:solidFill>
                  <a:srgbClr val="0070C0"/>
                </a:solidFill>
              </a:rPr>
              <a:t>au niveau charcuterie </a:t>
            </a:r>
            <a:r>
              <a:rPr lang="fr-FR" sz="1600" b="1" dirty="0" smtClean="0">
                <a:solidFill>
                  <a:srgbClr val="0070C0"/>
                </a:solidFill>
              </a:rPr>
              <a:t>fromage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72816"/>
            <a:ext cx="6408712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33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68141" y="6021288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Stand Fromages/charcuterie</a:t>
            </a:r>
            <a:r>
              <a:rPr lang="fr-FR" sz="1600" b="1" dirty="0" smtClean="0">
                <a:solidFill>
                  <a:srgbClr val="0070C0"/>
                </a:solidFill>
              </a:rPr>
              <a:t>: Présence d’un excès de givre au niveau de l’évaporateur de l’un des meubles froids.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43" y="856257"/>
            <a:ext cx="6647385" cy="498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656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08762" y="5877272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Certains </a:t>
            </a:r>
            <a:r>
              <a:rPr lang="fr-FR" sz="1600" b="1" dirty="0" smtClean="0">
                <a:solidFill>
                  <a:srgbClr val="0070C0"/>
                </a:solidFill>
              </a:rPr>
              <a:t>piques prix avec de la rouille utilisés </a:t>
            </a:r>
            <a:r>
              <a:rPr lang="fr-FR" sz="1600" b="1" dirty="0" smtClean="0">
                <a:solidFill>
                  <a:srgbClr val="0070C0"/>
                </a:solidFill>
              </a:rPr>
              <a:t>à </a:t>
            </a:r>
            <a:r>
              <a:rPr lang="fr-FR" sz="1600" b="1" dirty="0" smtClean="0">
                <a:solidFill>
                  <a:srgbClr val="0070C0"/>
                </a:solidFill>
              </a:rPr>
              <a:t>l’exposition du rayon charcuterie fromage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40768"/>
            <a:ext cx="5976664" cy="4251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25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403648" y="6120063"/>
            <a:ext cx="604867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CF(+) Terminal de cuisson: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revêtement du sol était endommagé.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268760"/>
            <a:ext cx="640871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995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5049" y="5985841"/>
            <a:ext cx="799385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Traiteur</a:t>
            </a:r>
            <a:r>
              <a:rPr lang="fr-FR" sz="1600" b="1" dirty="0" smtClean="0">
                <a:solidFill>
                  <a:srgbClr val="0070C0"/>
                </a:solidFill>
              </a:rPr>
              <a:t>: Absence des deux poignées de la rôtissoire.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12776"/>
            <a:ext cx="6336704" cy="435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794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5049" y="5985841"/>
            <a:ext cx="799385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Traiteur</a:t>
            </a:r>
            <a:r>
              <a:rPr lang="fr-FR" sz="1600" b="1" dirty="0" smtClean="0">
                <a:solidFill>
                  <a:srgbClr val="0070C0"/>
                </a:solidFill>
              </a:rPr>
              <a:t>: Présence </a:t>
            </a:r>
            <a:r>
              <a:rPr lang="fr-FR" sz="1600" b="1" dirty="0" smtClean="0">
                <a:solidFill>
                  <a:srgbClr val="0070C0"/>
                </a:solidFill>
              </a:rPr>
              <a:t>d’appât </a:t>
            </a:r>
            <a:r>
              <a:rPr lang="fr-FR" sz="1600" b="1" dirty="0" smtClean="0">
                <a:solidFill>
                  <a:srgbClr val="0070C0"/>
                </a:solidFill>
              </a:rPr>
              <a:t>du raticide directement au sol  au dessous du four du rayon traiteur </a:t>
            </a:r>
            <a:r>
              <a:rPr lang="fr-FR" sz="1600" b="1" dirty="0" smtClean="0">
                <a:solidFill>
                  <a:srgbClr val="0070C0"/>
                </a:solidFill>
              </a:rPr>
              <a:t> sans porte-appât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628800"/>
            <a:ext cx="5760640" cy="3961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613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51574" y="5985598"/>
            <a:ext cx="704085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Laboratoire Terminal de cuisson</a:t>
            </a:r>
            <a:r>
              <a:rPr lang="fr-FR" sz="1600" b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revêtement du sol était endommagé.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268760"/>
            <a:ext cx="6624736" cy="450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26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51574" y="5985598"/>
            <a:ext cx="704085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négative : présence excessive de givre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84784"/>
            <a:ext cx="6408712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9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259632" y="5844173"/>
            <a:ext cx="669674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 smtClean="0">
                <a:solidFill>
                  <a:srgbClr val="0070C0"/>
                </a:solidFill>
              </a:rPr>
              <a:t>Eclairage non fonctionnel dans plusieurs compartiments du meuble froid.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12776"/>
            <a:ext cx="5688632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247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22046</TotalTime>
  <Words>151</Words>
  <Application>Microsoft Office PowerPoint</Application>
  <PresentationFormat>Affichage à l'écran (4:3)</PresentationFormat>
  <Paragraphs>17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386</cp:revision>
  <cp:lastPrinted>2016-02-08T19:41:58Z</cp:lastPrinted>
  <dcterms:created xsi:type="dcterms:W3CDTF">2014-03-07T09:21:22Z</dcterms:created>
  <dcterms:modified xsi:type="dcterms:W3CDTF">2019-10-22T10:29:03Z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479696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