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11" r:id="rId3"/>
    <p:sldId id="312" r:id="rId4"/>
    <p:sldId id="313" r:id="rId5"/>
    <p:sldId id="314" r:id="rId6"/>
    <p:sldId id="315" r:id="rId7"/>
    <p:sldId id="316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15/02/2019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15/02/2019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Mahdia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Mahdia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0471" y="5756339"/>
            <a:ext cx="209704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11 février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31875" y="5769676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Réception: Manque d’étanchéité de la porte du quai de réception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585912"/>
            <a:ext cx="7200800" cy="429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96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68141" y="630932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Traiteur/ pâtisserie: Ecaillement du revêtement du sol du laboratoire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4-1.fna.fbcdn.net/v/t1.15752-9/52097265_710053039391118_7204733482134667264_n.jpg?_nc_cat=103&amp;_nc_ht=scontent.ftun4-1.fna&amp;oh=ebda329437f8a48f98f33a535710085d&amp;oe=5CFDF87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76" y="1484784"/>
            <a:ext cx="7140224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56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7395" y="6165304"/>
            <a:ext cx="775632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Traiteur; Présence de résidus de graisse persistants sur le panier de la friteuse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54" y="1484784"/>
            <a:ext cx="727280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51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6165304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Présence de souillures sur les jointures du four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344816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41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165304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entreposage d’un paquet d’amande entamé et sans protection dans un bac de petit matériel</a:t>
            </a:r>
            <a:r>
              <a:rPr lang="fr-FR" sz="1600" b="1" u="sng" dirty="0" smtClean="0">
                <a:solidFill>
                  <a:srgbClr val="0070C0"/>
                </a:solidFill>
              </a:rPr>
              <a:t>.</a:t>
            </a:r>
            <a:endParaRPr lang="fr-FR" sz="1600" b="1" u="sng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585912"/>
            <a:ext cx="7416824" cy="4435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27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95395" y="6021288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Entreposage d’un </a:t>
            </a:r>
            <a:r>
              <a:rPr lang="fr-FR" sz="1600" b="1" dirty="0" err="1" smtClean="0">
                <a:solidFill>
                  <a:srgbClr val="0070C0"/>
                </a:solidFill>
              </a:rPr>
              <a:t>gat</a:t>
            </a:r>
            <a:r>
              <a:rPr lang="fr-FR" sz="1600" b="1" dirty="0" smtClean="0">
                <a:solidFill>
                  <a:srgbClr val="0070C0"/>
                </a:solidFill>
              </a:rPr>
              <a:t> de four dans un chariot de produits casse.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556792"/>
            <a:ext cx="71287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18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21033</TotalTime>
  <Words>95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356</cp:revision>
  <cp:lastPrinted>2016-02-08T19:41:58Z</cp:lastPrinted>
  <dcterms:created xsi:type="dcterms:W3CDTF">2014-03-07T09:21:22Z</dcterms:created>
  <dcterms:modified xsi:type="dcterms:W3CDTF">2019-02-15T13:56:30Z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179735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