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68" r:id="rId2"/>
    <p:sldId id="288" r:id="rId3"/>
    <p:sldId id="293" r:id="rId4"/>
    <p:sldId id="290" r:id="rId5"/>
    <p:sldId id="291" r:id="rId6"/>
    <p:sldId id="292" r:id="rId7"/>
    <p:sldId id="297" r:id="rId8"/>
    <p:sldId id="285" r:id="rId9"/>
    <p:sldId id="296" r:id="rId10"/>
    <p:sldId id="294" r:id="rId11"/>
    <p:sldId id="295" r:id="rId12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88" d="100"/>
          <a:sy n="88" d="100"/>
        </p:scale>
        <p:origin x="146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11/07/2018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11/07/2018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Mahdia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Mahdia</a:t>
            </a:r>
          </a:p>
        </p:txBody>
      </p:sp>
      <p:sp>
        <p:nvSpPr>
          <p:cNvPr id="5" name="Rectangle 4"/>
          <p:cNvSpPr/>
          <p:nvPr/>
        </p:nvSpPr>
        <p:spPr>
          <a:xfrm>
            <a:off x="1019530" y="5769676"/>
            <a:ext cx="1795683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smtClean="0">
                <a:solidFill>
                  <a:srgbClr val="000000"/>
                </a:solidFill>
              </a:rPr>
              <a:t>18 juin </a:t>
            </a:r>
            <a:r>
              <a:rPr lang="fr-FR" b="1" dirty="0" smtClean="0">
                <a:solidFill>
                  <a:srgbClr val="000000"/>
                </a:solidFill>
              </a:rPr>
              <a:t>2018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786078" y="5746593"/>
            <a:ext cx="3494867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Meriam CHOUCHENE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945865" y="6237312"/>
            <a:ext cx="746829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Zoe réception: Manque d’étanchéité de la porte de réception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5865" y="1412776"/>
            <a:ext cx="7298543" cy="4608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948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909861" y="6021288"/>
            <a:ext cx="746829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Gestion déchets: Poubelle maintenue en dehors du magasin vu l’absence d’un local déchets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1412776"/>
            <a:ext cx="7200800" cy="439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6260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924108" y="5949280"/>
            <a:ext cx="746829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Fromage/charcuterie: les morceaux de charcuteries non conformes ont été jetés dans la poubelle et non dans la zone casse.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4108" y="1340768"/>
            <a:ext cx="7320300" cy="4437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982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924108" y="5949280"/>
            <a:ext cx="746829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rgbClr val="0070C0"/>
                </a:solidFill>
              </a:rPr>
              <a:t>Fromage: Développement de moisissures sur les fromages '</a:t>
            </a:r>
            <a:r>
              <a:rPr lang="fr-FR" sz="1600" b="1" dirty="0" err="1">
                <a:solidFill>
                  <a:srgbClr val="0070C0"/>
                </a:solidFill>
              </a:rPr>
              <a:t>Fiore</a:t>
            </a:r>
            <a:r>
              <a:rPr lang="fr-FR" sz="1600" b="1" dirty="0">
                <a:solidFill>
                  <a:srgbClr val="0070C0"/>
                </a:solidFill>
              </a:rPr>
              <a:t> Mozzarella'  ayant un N° lot M12718 &amp;  DF 07/05 &amp; DLC 21/06 &amp; DE 13/06.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599" y="1412776"/>
            <a:ext cx="3995936" cy="432048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024" y="1448288"/>
            <a:ext cx="3707904" cy="4284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900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899592" y="6237312"/>
            <a:ext cx="746829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Traiteur: Présence d’un appât chimique non protégé derrière la rôtissoire</a:t>
            </a:r>
          </a:p>
        </p:txBody>
      </p:sp>
      <p:pic>
        <p:nvPicPr>
          <p:cNvPr id="1026" name="Picture 2" descr="https://scontent.ftun4-1.fna.fbcdn.net/v/t1.15752-9/36919666_10215216399265962_1157299961772113920_n.jpg?_nc_cat=0&amp;oh=9df3e546f4f88af11cf8b260a5327577&amp;oe=5BA10F4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484784"/>
            <a:ext cx="7128792" cy="4464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936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924108" y="6165304"/>
            <a:ext cx="746829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Laboratoire traiteur/ pâtisserie: Ecaillement du revêtement du sol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4108" y="1484784"/>
            <a:ext cx="7248292" cy="439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8727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971600" y="6165304"/>
            <a:ext cx="746829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Pâtisserie: Stockage des fruits moisis dans la chambre froide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616" y="1427818"/>
            <a:ext cx="7056784" cy="4521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5219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924108" y="5949280"/>
            <a:ext cx="746829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Pâtisserie: Développement de moisissures dans les produits vol au vent PM ‘ESSADA PM ayant une DF 22 mai 2018.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/>
          <a:stretch/>
        </p:blipFill>
        <p:spPr>
          <a:xfrm>
            <a:off x="924108" y="1412776"/>
            <a:ext cx="7392308" cy="4274840"/>
          </a:xfrm>
          <a:prstGeom prst="rect">
            <a:avLst/>
          </a:prstGeom>
        </p:spPr>
      </p:pic>
      <p:cxnSp>
        <p:nvCxnSpPr>
          <p:cNvPr id="4" name="Connecteur droit avec flèche 3"/>
          <p:cNvCxnSpPr/>
          <p:nvPr/>
        </p:nvCxnSpPr>
        <p:spPr>
          <a:xfrm>
            <a:off x="2483768" y="2276872"/>
            <a:ext cx="1296144" cy="10081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002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924108" y="5949280"/>
            <a:ext cx="746829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Pâtisserie: Absence de preuve d’alimentarité du marteau utilisé pour concasser  la nougat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4108" y="1484784"/>
            <a:ext cx="7176284" cy="4104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1417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924108" y="6237312"/>
            <a:ext cx="746829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Pâtisserie: la durée de vie du produit ‘Nougat’ est ambiguë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1387553"/>
            <a:ext cx="7348794" cy="4345703"/>
          </a:xfrm>
          <a:prstGeom prst="rect">
            <a:avLst/>
          </a:prstGeom>
        </p:spPr>
      </p:pic>
      <p:cxnSp>
        <p:nvCxnSpPr>
          <p:cNvPr id="5" name="Connecteur droit avec flèche 4"/>
          <p:cNvCxnSpPr/>
          <p:nvPr/>
        </p:nvCxnSpPr>
        <p:spPr>
          <a:xfrm>
            <a:off x="3419872" y="3933056"/>
            <a:ext cx="1298133" cy="10081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3236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19850</TotalTime>
  <Words>163</Words>
  <Application>Microsoft Office PowerPoint</Application>
  <PresentationFormat>Affichage à l'écran (4:3)</PresentationFormat>
  <Paragraphs>14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308</cp:revision>
  <cp:lastPrinted>2016-02-08T19:41:58Z</cp:lastPrinted>
  <dcterms:created xsi:type="dcterms:W3CDTF">2014-03-07T09:21:22Z</dcterms:created>
  <dcterms:modified xsi:type="dcterms:W3CDTF">2018-07-11T13:55:28Z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470963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