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285" r:id="rId3"/>
    <p:sldId id="286" r:id="rId4"/>
    <p:sldId id="287" r:id="rId5"/>
    <p:sldId id="289" r:id="rId6"/>
    <p:sldId id="292" r:id="rId7"/>
    <p:sldId id="295" r:id="rId8"/>
    <p:sldId id="297" r:id="rId9"/>
    <p:sldId id="299" r:id="rId10"/>
    <p:sldId id="300" r:id="rId11"/>
    <p:sldId id="298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21/03/2018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Mahdia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Mahdia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43386" y="5769676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12 </a:t>
            </a:r>
            <a:r>
              <a:rPr lang="fr-FR" b="1" dirty="0" smtClean="0">
                <a:solidFill>
                  <a:srgbClr val="000000"/>
                </a:solidFill>
              </a:rPr>
              <a:t>mars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exposition des pots de compote au froid contrairement à l’indication du fournisseur ‘exigence de température ambiante’.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900968" y="1556792"/>
            <a:ext cx="3356992" cy="410445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4499992" y="1412776"/>
            <a:ext cx="4211960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56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Absence de local déchet; la benne est maintenue dans la zone de réception.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08" y="1412776"/>
            <a:ext cx="7468294" cy="435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99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41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Absence </a:t>
            </a:r>
            <a:r>
              <a:rPr lang="fr-FR" sz="1600" b="1" dirty="0">
                <a:solidFill>
                  <a:srgbClr val="0070C0"/>
                </a:solidFill>
              </a:rPr>
              <a:t>d'enregistrement de la température le 11 &amp; 12 mars 2018.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84784"/>
            <a:ext cx="746829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41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entreposage d’un chapeau à usage personnel sur la table de travail</a:t>
            </a:r>
          </a:p>
        </p:txBody>
      </p:sp>
      <p:pic>
        <p:nvPicPr>
          <p:cNvPr id="1026" name="Picture 2" descr="https://scontent.ftun4-1.fna.fbcdn.net/v/t1.0-9/29425453_10214394385036120_3669832181842182144_n.jpg?oh=b5f12d9c268f98d5b2eb8337f4a3a812&amp;oe=5B4218F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608" y="1412776"/>
            <a:ext cx="7316800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23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42935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Les tapis du four sont effilés et usés.</a:t>
            </a:r>
          </a:p>
        </p:txBody>
      </p:sp>
      <p:pic>
        <p:nvPicPr>
          <p:cNvPr id="2050" name="Picture 2" descr="https://scontent.ftun4-1.fna.fbcdn.net/v/t1.0-9/29356412_10214394386116147_4270901670822543360_n.jpg?oh=39b3a1dc046d341a8cc3a9bd12225af1&amp;oe=5B3351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16" y="1412776"/>
            <a:ext cx="7282892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48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Fromage/ charcuterie: absence de mentions de fournisseurs sur les fiches de traçabilité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08" y="1412776"/>
            <a:ext cx="7136270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14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	Traiteur: le meuble d’exposition est partiellement protégé</a:t>
            </a:r>
          </a:p>
        </p:txBody>
      </p:sp>
      <p:pic>
        <p:nvPicPr>
          <p:cNvPr id="4098" name="Picture 2" descr="https://scontent.ftun4-1.fna.fbcdn.net/v/t1.0-9/29389049_10214394386636160_7431274160682172416_n.jpg?oh=d2d12b3be18f1e0e6f4f50a61f906854&amp;oe=5B468A0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55" y="1556792"/>
            <a:ext cx="6858000" cy="4061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003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Absence de la mention de sésame sur la liste des ingrédients.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Absence de la langue arabe sur l’étiquette de fournisseur ‘</a:t>
            </a:r>
            <a:r>
              <a:rPr lang="fr-FR" sz="1600" b="1" dirty="0" err="1" smtClean="0">
                <a:solidFill>
                  <a:srgbClr val="0070C0"/>
                </a:solidFill>
              </a:rPr>
              <a:t>Essaada</a:t>
            </a:r>
            <a:r>
              <a:rPr lang="fr-FR" sz="1600" b="1" dirty="0" smtClean="0">
                <a:solidFill>
                  <a:srgbClr val="0070C0"/>
                </a:solidFill>
              </a:rPr>
              <a:t>’.</a:t>
            </a:r>
          </a:p>
        </p:txBody>
      </p:sp>
      <p:pic>
        <p:nvPicPr>
          <p:cNvPr id="7170" name="Picture 2" descr="https://scontent.ftun4-1.fna.fbcdn.net/v/t1.0-9/29425461_10214394475198374_6152442537287090176_n.jpg?oh=1f3a777fef8a1944f721c4b1ca38bc64&amp;oe=5B4119A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755" y="1323280"/>
            <a:ext cx="6858000" cy="4337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190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Double étiquetage des viennoiserie ‘</a:t>
            </a:r>
            <a:r>
              <a:rPr lang="fr-FR" sz="1600" b="1" dirty="0" err="1" smtClean="0">
                <a:solidFill>
                  <a:srgbClr val="0070C0"/>
                </a:solidFill>
              </a:rPr>
              <a:t>Sopral</a:t>
            </a:r>
            <a:r>
              <a:rPr lang="fr-FR" sz="1600" b="1" dirty="0" smtClean="0">
                <a:solidFill>
                  <a:srgbClr val="0070C0"/>
                </a:solidFill>
              </a:rPr>
              <a:t>’; les deux étiquettes ne sont pas similaires </a:t>
            </a:r>
          </a:p>
        </p:txBody>
      </p:sp>
      <p:pic>
        <p:nvPicPr>
          <p:cNvPr id="5122" name="Picture 2" descr="https://scontent.ftun4-1.fna.fbcdn.net/v/t1.0-9/29425316_10214394474558358_6076209195655364608_n.jpg?oh=2cdeacae3ffe8cc1b4964b56a23ff425&amp;oe=5B4158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78501" y="5898"/>
            <a:ext cx="4143005" cy="7244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98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signe de décongélation et </a:t>
            </a:r>
            <a:r>
              <a:rPr lang="fr-FR" sz="1600" b="1" dirty="0" err="1" smtClean="0">
                <a:solidFill>
                  <a:srgbClr val="0070C0"/>
                </a:solidFill>
              </a:rPr>
              <a:t>recongélation</a:t>
            </a:r>
            <a:r>
              <a:rPr lang="fr-FR" sz="1600" b="1" dirty="0" smtClean="0">
                <a:solidFill>
                  <a:srgbClr val="0070C0"/>
                </a:solidFill>
              </a:rPr>
              <a:t> sur les barquettes de moules surgelés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08" y="1484784"/>
            <a:ext cx="7316800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66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19732</TotalTime>
  <Words>156</Words>
  <Application>Microsoft Office PowerPoint</Application>
  <PresentationFormat>Affichage à l'écran (4:3)</PresentationFormat>
  <Paragraphs>15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298</cp:revision>
  <cp:lastPrinted>2016-02-08T19:41:58Z</cp:lastPrinted>
  <dcterms:created xsi:type="dcterms:W3CDTF">2014-03-07T09:21:22Z</dcterms:created>
  <dcterms:modified xsi:type="dcterms:W3CDTF">2018-03-20T23:37:26Z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633191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