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291" r:id="rId3"/>
    <p:sldId id="285" r:id="rId4"/>
    <p:sldId id="311" r:id="rId5"/>
    <p:sldId id="312" r:id="rId6"/>
    <p:sldId id="313" r:id="rId7"/>
    <p:sldId id="315" r:id="rId8"/>
    <p:sldId id="316" r:id="rId9"/>
    <p:sldId id="314" r:id="rId10"/>
    <p:sldId id="304" r:id="rId11"/>
    <p:sldId id="310" r:id="rId12"/>
    <p:sldId id="317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20/11/2018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20/11/2018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061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061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061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061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Mahdia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Mahdia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3608" y="5756339"/>
            <a:ext cx="259077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01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08104" y="5769676"/>
            <a:ext cx="251863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Mr. Yassine </a:t>
            </a:r>
            <a:r>
              <a:rPr lang="fr-FR" sz="2000" b="1" dirty="0" err="1" smtClean="0">
                <a:solidFill>
                  <a:srgbClr val="000000"/>
                </a:solidFill>
              </a:rPr>
              <a:t>Elloumi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572000" y="5013176"/>
            <a:ext cx="3744416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Meuble négatif des produits surgelés: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1/Absence de nettoyage 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2/Présence de givre à plusieurs niveaux.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84784"/>
            <a:ext cx="3719228" cy="3332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484785"/>
            <a:ext cx="3672408" cy="4851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611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15616" y="6093296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Le poignée du rôtissoire était démontée.</a:t>
            </a:r>
            <a:endParaRPr lang="fr-FR" sz="1600" b="1" u="sng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473" y="1700808"/>
            <a:ext cx="5805863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196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15616" y="6093296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Présence de givres dans la chambre négative du traiteur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28800"/>
            <a:ext cx="6221097" cy="3854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57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5344" y="5805264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Laboratoire traiteur/ pâtisserie et CF Charcuterie/fromages</a:t>
            </a:r>
            <a:r>
              <a:rPr lang="fr-FR" sz="1600" b="1" dirty="0" smtClean="0">
                <a:solidFill>
                  <a:srgbClr val="0070C0"/>
                </a:solidFill>
              </a:rPr>
              <a:t>: Ecaillement du revêtement du sol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772816"/>
            <a:ext cx="4427984" cy="332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72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5788103"/>
            <a:ext cx="746829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Meuble d’exposition des yaourts et </a:t>
            </a:r>
            <a:r>
              <a:rPr lang="fr-FR" sz="1600" b="1" u="sng" dirty="0" smtClean="0">
                <a:solidFill>
                  <a:srgbClr val="0070C0"/>
                </a:solidFill>
              </a:rPr>
              <a:t>crèmes </a:t>
            </a:r>
            <a:r>
              <a:rPr lang="fr-FR" sz="1600" b="1" u="sng" dirty="0" smtClean="0">
                <a:solidFill>
                  <a:srgbClr val="0070C0"/>
                </a:solidFill>
              </a:rPr>
              <a:t>dessert : </a:t>
            </a:r>
            <a:r>
              <a:rPr lang="fr-FR" sz="1600" b="1" dirty="0" smtClean="0">
                <a:solidFill>
                  <a:srgbClr val="0070C0"/>
                </a:solidFill>
              </a:rPr>
              <a:t>Un pot de le petit </a:t>
            </a:r>
            <a:r>
              <a:rPr lang="fr-FR" sz="1600" b="1" dirty="0" smtClean="0">
                <a:solidFill>
                  <a:srgbClr val="0070C0"/>
                </a:solidFill>
              </a:rPr>
              <a:t>liégeois  </a:t>
            </a:r>
            <a:r>
              <a:rPr lang="fr-FR" sz="1600" b="1" dirty="0" smtClean="0">
                <a:solidFill>
                  <a:srgbClr val="0070C0"/>
                </a:solidFill>
              </a:rPr>
              <a:t>dont la DLC était le 01/11 ,était non encore retiré du meuble le jour de l’audit (01/11/2018).</a:t>
            </a:r>
            <a:endParaRPr lang="fr-FR" sz="1600" b="1" u="sng" dirty="0" smtClean="0">
              <a:solidFill>
                <a:srgbClr val="0070C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5148064" y="2564904"/>
            <a:ext cx="2160240" cy="5040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00808"/>
            <a:ext cx="6723505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141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7128792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043608" y="6165304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PGC :Des boites de tomates au basilic marque </a:t>
            </a:r>
            <a:r>
              <a:rPr lang="fr-FR" sz="1600" b="1" u="sng" dirty="0" err="1" smtClean="0">
                <a:solidFill>
                  <a:srgbClr val="0070C0"/>
                </a:solidFill>
              </a:rPr>
              <a:t>zgolli</a:t>
            </a:r>
            <a:r>
              <a:rPr lang="fr-FR" sz="1600" b="1" u="sng" dirty="0" smtClean="0">
                <a:solidFill>
                  <a:srgbClr val="0070C0"/>
                </a:solidFill>
              </a:rPr>
              <a:t> avec du rouille</a:t>
            </a:r>
          </a:p>
        </p:txBody>
      </p:sp>
    </p:spTree>
    <p:extLst>
      <p:ext uri="{BB962C8B-B14F-4D97-AF65-F5344CB8AC3E}">
        <p14:creationId xmlns:p14="http://schemas.microsoft.com/office/powerpoint/2010/main" val="189696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37853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Manque de </a:t>
            </a:r>
            <a:r>
              <a:rPr lang="fr-FR" sz="1600" b="1" u="sng" dirty="0" err="1" smtClean="0">
                <a:solidFill>
                  <a:srgbClr val="0070C0"/>
                </a:solidFill>
              </a:rPr>
              <a:t>distribiteur</a:t>
            </a:r>
            <a:r>
              <a:rPr lang="fr-FR" sz="1600" b="1" u="sng" dirty="0" smtClean="0">
                <a:solidFill>
                  <a:srgbClr val="0070C0"/>
                </a:solidFill>
              </a:rPr>
              <a:t> </a:t>
            </a:r>
            <a:r>
              <a:rPr lang="fr-FR" sz="1600" b="1" u="sng" dirty="0" smtClean="0">
                <a:solidFill>
                  <a:srgbClr val="0070C0"/>
                </a:solidFill>
              </a:rPr>
              <a:t>de papier dans les vestiaires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76863"/>
            <a:ext cx="604867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013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01849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Manque de nettoyage entre les armoires de charcuterie et fromage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556792"/>
            <a:ext cx="5832648" cy="3958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506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01849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Présence des </a:t>
            </a:r>
            <a:r>
              <a:rPr lang="fr-FR" sz="1600" b="1" u="sng" dirty="0" smtClean="0">
                <a:solidFill>
                  <a:srgbClr val="0070C0"/>
                </a:solidFill>
              </a:rPr>
              <a:t>récipients </a:t>
            </a:r>
            <a:r>
              <a:rPr lang="fr-FR" sz="1600" b="1" u="sng" dirty="0" smtClean="0">
                <a:solidFill>
                  <a:srgbClr val="0070C0"/>
                </a:solidFill>
              </a:rPr>
              <a:t>d’exposition des olives et harissa dans la salle de pause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49" y="980728"/>
            <a:ext cx="7082519" cy="48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636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01849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Mauvais emplacement de DEIV au dessus du rayon des olives et …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24744"/>
            <a:ext cx="6840760" cy="467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022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49" y="1124744"/>
            <a:ext cx="7586575" cy="4385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920130" y="5733256"/>
            <a:ext cx="746829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PGC: Des bouteilles de boisson concentrée </a:t>
            </a:r>
            <a:r>
              <a:rPr lang="fr-FR" sz="1600" b="1" dirty="0" smtClean="0">
                <a:solidFill>
                  <a:srgbClr val="0070C0"/>
                </a:solidFill>
              </a:rPr>
              <a:t>dont la DLC était le 30/08/2018 ainsi </a:t>
            </a:r>
            <a:r>
              <a:rPr lang="fr-FR" sz="1600" b="1" dirty="0" smtClean="0">
                <a:solidFill>
                  <a:srgbClr val="0070C0"/>
                </a:solidFill>
              </a:rPr>
              <a:t>que 09/06/2018 </a:t>
            </a:r>
            <a:r>
              <a:rPr lang="fr-FR" sz="1600" b="1" dirty="0" smtClean="0">
                <a:solidFill>
                  <a:srgbClr val="0070C0"/>
                </a:solidFill>
              </a:rPr>
              <a:t>,étaient non encore </a:t>
            </a:r>
            <a:r>
              <a:rPr lang="fr-FR" sz="1600" b="1" dirty="0" smtClean="0">
                <a:solidFill>
                  <a:srgbClr val="0070C0"/>
                </a:solidFill>
              </a:rPr>
              <a:t>retirées </a:t>
            </a:r>
            <a:r>
              <a:rPr lang="fr-FR" sz="1600" b="1" dirty="0" smtClean="0">
                <a:solidFill>
                  <a:srgbClr val="0070C0"/>
                </a:solidFill>
              </a:rPr>
              <a:t>du rayon le jour de l’audit (01/11/2018).</a:t>
            </a:r>
            <a:endParaRPr lang="fr-FR" sz="1600" b="1" u="sng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65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20828</TotalTime>
  <Words>185</Words>
  <Application>Microsoft Office PowerPoint</Application>
  <PresentationFormat>Affichage à l'écran (4:3)</PresentationFormat>
  <Paragraphs>21</Paragraphs>
  <Slides>12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351</cp:revision>
  <cp:lastPrinted>2016-02-08T19:41:58Z</cp:lastPrinted>
  <dcterms:created xsi:type="dcterms:W3CDTF">2014-03-07T09:21:22Z</dcterms:created>
  <dcterms:modified xsi:type="dcterms:W3CDTF">2018-11-20T10:20:58Z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416012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