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284" r:id="rId3"/>
    <p:sldId id="349" r:id="rId4"/>
    <p:sldId id="365" r:id="rId5"/>
    <p:sldId id="366" r:id="rId6"/>
    <p:sldId id="367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61819" y="5769676"/>
            <a:ext cx="191110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03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89933" y="5746593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Le revêtement du sol est écaillé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84784"/>
            <a:ext cx="717278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pâtisserie: la plafond n’est pas cloisonné, il ouvre sur la réserve sèche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705678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1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4207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La conception du meuble ne permet pas la protection totale des produits exposés, Utilisation d’un emballage pour cet effet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21" y="1484784"/>
            <a:ext cx="746829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2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12776"/>
            <a:ext cx="2924646" cy="5199373"/>
          </a:xfrm>
        </p:spPr>
      </p:pic>
      <p:sp>
        <p:nvSpPr>
          <p:cNvPr id="5" name="ZoneTexte 5"/>
          <p:cNvSpPr txBox="1"/>
          <p:nvPr/>
        </p:nvSpPr>
        <p:spPr>
          <a:xfrm>
            <a:off x="5364088" y="2204864"/>
            <a:ext cx="2448272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olives/ épices: prévoir un élément aéré pour le stockage des épices et des fruits à coque.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55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489205" cy="4212678"/>
          </a:xfrm>
        </p:spPr>
      </p:pic>
      <p:sp>
        <p:nvSpPr>
          <p:cNvPr id="4" name="ZoneTexte 5"/>
          <p:cNvSpPr txBox="1"/>
          <p:nvPr/>
        </p:nvSpPr>
        <p:spPr>
          <a:xfrm>
            <a:off x="899592" y="5877272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PLS: assurer le contrôle mensuel à la thermosonde de la  température de stockage en chambre froide pour le mois </a:t>
            </a:r>
            <a:r>
              <a:rPr lang="fr-FR" sz="1600" b="1" smtClean="0">
                <a:solidFill>
                  <a:srgbClr val="0070C0"/>
                </a:solidFill>
              </a:rPr>
              <a:t>de juillet 2017.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18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18529</TotalTime>
  <Words>103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284</cp:revision>
  <cp:lastPrinted>2016-02-08T19:41:58Z</cp:lastPrinted>
  <dcterms:created xsi:type="dcterms:W3CDTF">2014-03-07T09:21:22Z</dcterms:created>
  <dcterms:modified xsi:type="dcterms:W3CDTF">2017-08-05T10:02:53Z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701436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