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8" r:id="rId2"/>
    <p:sldId id="346" r:id="rId3"/>
    <p:sldId id="314" r:id="rId4"/>
    <p:sldId id="284" r:id="rId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04/03/2017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04/03/2017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smtClean="0"/>
              <a:t>Mahdia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smtClean="0">
                <a:solidFill>
                  <a:srgbClr val="FFC000"/>
                </a:solidFill>
              </a:rPr>
              <a:t>Mahdia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68843" y="5769676"/>
            <a:ext cx="209704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17 février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566124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Quai de </a:t>
            </a:r>
            <a:r>
              <a:rPr lang="fr-FR" altLang="fr-FR" b="1" u="sng" dirty="0" err="1" smtClean="0">
                <a:solidFill>
                  <a:srgbClr val="0070C0"/>
                </a:solidFill>
              </a:rPr>
              <a:t>réceptio</a:t>
            </a:r>
            <a:r>
              <a:rPr lang="fr-FR" altLang="fr-FR" b="1" u="sng" dirty="0" smtClean="0">
                <a:solidFill>
                  <a:srgbClr val="0070C0"/>
                </a:solidFill>
              </a:rPr>
              <a:t>:</a:t>
            </a:r>
            <a:r>
              <a:rPr lang="fr-FR" altLang="fr-FR" b="1" dirty="0" smtClean="0">
                <a:solidFill>
                  <a:srgbClr val="0070C0"/>
                </a:solidFill>
              </a:rPr>
              <a:t> maillage de taille importante à dédoubler par une moustiquaire de </a:t>
            </a:r>
            <a:r>
              <a:rPr lang="fr-FR" altLang="fr-FR" b="1" smtClean="0">
                <a:solidFill>
                  <a:srgbClr val="0070C0"/>
                </a:solidFill>
              </a:rPr>
              <a:t>faible maille </a:t>
            </a:r>
            <a:r>
              <a:rPr lang="fr-FR" altLang="fr-FR" b="1" dirty="0" smtClean="0">
                <a:solidFill>
                  <a:srgbClr val="0070C0"/>
                </a:solidFill>
              </a:rPr>
              <a:t>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656" y="1700808"/>
            <a:ext cx="6732240" cy="378781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5380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Quai de réception:</a:t>
            </a:r>
            <a:r>
              <a:rPr lang="fr-FR" sz="1600" b="1" dirty="0" smtClean="0">
                <a:solidFill>
                  <a:srgbClr val="0070C0"/>
                </a:solidFill>
              </a:rPr>
              <a:t>  porte non étanche (équiper la porte d’un joint bas de porte).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70" y="1484784"/>
            <a:ext cx="7236296" cy="4071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Réserve PGC: </a:t>
            </a:r>
            <a:r>
              <a:rPr lang="fr-FR" sz="1600" b="1" dirty="0" smtClean="0">
                <a:solidFill>
                  <a:srgbClr val="0070C0"/>
                </a:solidFill>
              </a:rPr>
              <a:t> Stockage de l’alimentation animale et denrées alimentaires sur la même étagère.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260" y="1556792"/>
            <a:ext cx="7259642" cy="408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3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11591</TotalTime>
  <Words>62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272</cp:revision>
  <cp:lastPrinted>2016-02-08T19:41:58Z</cp:lastPrinted>
  <dcterms:created xsi:type="dcterms:W3CDTF">2014-03-07T09:21:22Z</dcterms:created>
  <dcterms:modified xsi:type="dcterms:W3CDTF">2017-03-04T00:02:31Z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