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68" r:id="rId2"/>
    <p:sldId id="346" r:id="rId3"/>
    <p:sldId id="314" r:id="rId4"/>
    <p:sldId id="357" r:id="rId5"/>
    <p:sldId id="359" r:id="rId6"/>
    <p:sldId id="360" r:id="rId7"/>
    <p:sldId id="361" r:id="rId8"/>
    <p:sldId id="284" r:id="rId9"/>
    <p:sldId id="347" r:id="rId10"/>
    <p:sldId id="348" r:id="rId11"/>
    <p:sldId id="349" r:id="rId12"/>
    <p:sldId id="352" r:id="rId13"/>
    <p:sldId id="365" r:id="rId14"/>
    <p:sldId id="355" r:id="rId15"/>
    <p:sldId id="363" r:id="rId16"/>
    <p:sldId id="364" r:id="rId1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>
        <p:scale>
          <a:sx n="66" d="100"/>
          <a:sy n="66" d="100"/>
        </p:scale>
        <p:origin x="1506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13/05/2017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13/05/2017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Mahdia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 ?><Relationships xmlns="http://schemas.openxmlformats.org/package/2006/relationships"><Relationship Id="rId2" Target="../media/image2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Mahdia</a:t>
            </a:r>
          </a:p>
        </p:txBody>
      </p:sp>
      <p:sp>
        <p:nvSpPr>
          <p:cNvPr id="5" name="Rectangle 4"/>
          <p:cNvSpPr/>
          <p:nvPr/>
        </p:nvSpPr>
        <p:spPr>
          <a:xfrm>
            <a:off x="993076" y="5769676"/>
            <a:ext cx="184858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02 MAI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 pâtisserie: Les horaires de sortie des déchets sont mal fixés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08" y="1412776"/>
            <a:ext cx="7244792" cy="434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63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 pâtisserie: la plafond n’est pas cloisonné, il ouvre sur la réserve sèche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12776"/>
            <a:ext cx="7056784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1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fromage: La température à cœur de la ricotta est 11,9°C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08" y="1412776"/>
            <a:ext cx="7172784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60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4207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La conception du meuble ne permet pas la protection totale des produits exposés, Utilisation d’un emballage pour cet effet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21" y="1484784"/>
            <a:ext cx="7468294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82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Les grilles des rideaux d’air des meubles des yaourts sont détériorés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301" y="1340768"/>
            <a:ext cx="4076440" cy="439248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1755" y="1340768"/>
            <a:ext cx="4002518" cy="4392488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>
            <a:off x="1547664" y="1340768"/>
            <a:ext cx="1872208" cy="1296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4318397" y="1988840"/>
            <a:ext cx="1872208" cy="1296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845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Réserve PGC: présence de souillures sur les étagères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39915"/>
            <a:ext cx="3960440" cy="446449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235227"/>
            <a:ext cx="4176464" cy="446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68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absence de mentions obligatoires (DF, DL) sur les boites de </a:t>
            </a:r>
            <a:r>
              <a:rPr lang="fr-FR" sz="1600" b="1" dirty="0" err="1" smtClean="0">
                <a:solidFill>
                  <a:srgbClr val="0070C0"/>
                </a:solidFill>
              </a:rPr>
              <a:t>chamia</a:t>
            </a:r>
            <a:r>
              <a:rPr lang="fr-FR" sz="1600" b="1" dirty="0" smtClean="0">
                <a:solidFill>
                  <a:srgbClr val="0070C0"/>
                </a:solidFill>
              </a:rPr>
              <a:t> ‘Le moulin.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08" y="1371500"/>
            <a:ext cx="7316800" cy="4361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88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566124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Quai de </a:t>
            </a:r>
            <a:r>
              <a:rPr lang="fr-FR" altLang="fr-FR" b="1" u="sng" dirty="0" smtClean="0">
                <a:solidFill>
                  <a:srgbClr val="0070C0"/>
                </a:solidFill>
              </a:rPr>
              <a:t>réception:</a:t>
            </a:r>
            <a:r>
              <a:rPr lang="fr-FR" altLang="fr-FR" b="1" dirty="0" smtClean="0">
                <a:solidFill>
                  <a:srgbClr val="0070C0"/>
                </a:solidFill>
              </a:rPr>
              <a:t> </a:t>
            </a:r>
            <a:r>
              <a:rPr lang="fr-FR" altLang="fr-FR" b="1" dirty="0" smtClean="0">
                <a:solidFill>
                  <a:srgbClr val="0070C0"/>
                </a:solidFill>
              </a:rPr>
              <a:t>maillage de taille importante à dédoubler par une moustiquaire de faible maille 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1412776"/>
            <a:ext cx="7772400" cy="39570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5380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Quai de réception:</a:t>
            </a:r>
            <a:r>
              <a:rPr lang="fr-FR" sz="1600" b="1" dirty="0" smtClean="0">
                <a:solidFill>
                  <a:srgbClr val="0070C0"/>
                </a:solidFill>
              </a:rPr>
              <a:t>  porte non étanche (équiper la porte d’un joint bas de porte).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08" y="1412776"/>
            <a:ext cx="7028768" cy="430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37852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Réserve PGC: 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Entreposage des bennes à ordure dans la réserve; vu l’absence de local déchet au magasin.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734" y="1484784"/>
            <a:ext cx="7190531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62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04055" y="6165304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 zone de déchets liquides n’est pas identifiée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502" y="1484784"/>
            <a:ext cx="7715400" cy="402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80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Entrep</a:t>
            </a:r>
            <a:r>
              <a:rPr lang="fr-FR" sz="1600" b="1" dirty="0" smtClean="0">
                <a:solidFill>
                  <a:srgbClr val="0070C0"/>
                </a:solidFill>
              </a:rPr>
              <a:t>osage des produits conformes et des caisses fournisseurs dans la zone de retrait alerte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49" y="1412776"/>
            <a:ext cx="7316800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84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Réserve PGC</a:t>
            </a:r>
            <a:r>
              <a:rPr lang="fr-FR" sz="1600" b="1" dirty="0" smtClean="0">
                <a:solidFill>
                  <a:srgbClr val="0070C0"/>
                </a:solidFill>
              </a:rPr>
              <a:t>: Absence de séparation entre les sacs à sucre et des cartons d’emballage des autres produits.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02" y="1556792"/>
            <a:ext cx="7260997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98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 pâtisserie: Le revêtement du sol est écaillé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08" y="1484784"/>
            <a:ext cx="7172784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Réserve PGC</a:t>
            </a:r>
            <a:r>
              <a:rPr lang="fr-FR" sz="1600" b="1" u="sng" dirty="0" smtClean="0">
                <a:solidFill>
                  <a:srgbClr val="0070C0"/>
                </a:solidFill>
              </a:rPr>
              <a:t>: </a:t>
            </a:r>
            <a:r>
              <a:rPr lang="fr-FR" sz="1600" b="1" dirty="0" smtClean="0">
                <a:solidFill>
                  <a:srgbClr val="0070C0"/>
                </a:solidFill>
              </a:rPr>
              <a:t>Absence de 3 bacs au labo pâtisserie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288" y="1368152"/>
            <a:ext cx="7384128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56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17658</TotalTime>
  <Words>229</Words>
  <Application>Microsoft Office PowerPoint</Application>
  <PresentationFormat>Affichage à l'écran (4:3)</PresentationFormat>
  <Paragraphs>19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281</cp:revision>
  <cp:lastPrinted>2016-02-08T19:41:58Z</cp:lastPrinted>
  <dcterms:created xsi:type="dcterms:W3CDTF">2014-03-07T09:21:22Z</dcterms:created>
  <dcterms:modified xsi:type="dcterms:W3CDTF">2017-05-17T14:25:58Z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701436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