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460" r:id="rId3"/>
    <p:sldId id="452" r:id="rId4"/>
    <p:sldId id="453" r:id="rId5"/>
    <p:sldId id="454" r:id="rId6"/>
    <p:sldId id="458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93" d="100"/>
          <a:sy n="93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7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Le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Kram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Le </a:t>
            </a:r>
            <a:r>
              <a:rPr lang="fr-FR" sz="3600" b="1" dirty="0" err="1" smtClean="0">
                <a:solidFill>
                  <a:srgbClr val="FFC000"/>
                </a:solidFill>
              </a:rPr>
              <a:t>Kram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5673752"/>
            <a:ext cx="345638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5733256"/>
            <a:ext cx="208823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Le 07/06/2019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4032448" cy="5376597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848030" y="5013176"/>
            <a:ext cx="4067944" cy="147732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1/Manque de propreté du four au niveau du terminal de cuisson.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2/Les hottes aspirantes du rayon traiteur, n’étaient pas dans un état de propreté satisfaisant.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72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49110"/>
            <a:ext cx="3435846" cy="45811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49110"/>
            <a:ext cx="3111810" cy="4149080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23528" y="5449109"/>
            <a:ext cx="8532440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Terminal de cuisson: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1/Le produit de nettoyage n’était pas relié à la station de nettoyage, avec absence de support pour ce dernier.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2/Présence d’un excès de givre au niveau de la CF négative.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339752" y="2276872"/>
            <a:ext cx="1728192" cy="272131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34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6" t="24739" r="13635" b="39467"/>
          <a:stretch/>
        </p:blipFill>
        <p:spPr>
          <a:xfrm>
            <a:off x="324379" y="1267274"/>
            <a:ext cx="4279027" cy="31529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81011"/>
            <a:ext cx="3867894" cy="5157192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83568" y="4941168"/>
            <a:ext cx="3200436" cy="1754326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Terminal de cuisson: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Manque de propreté des plateaux utilisés pour le four.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Une plaque de pizza était retrouvée à ce niveau.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583546" y="1187574"/>
            <a:ext cx="4216388" cy="33123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46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8" t="27657" r="11102" b="-1"/>
          <a:stretch/>
        </p:blipFill>
        <p:spPr>
          <a:xfrm>
            <a:off x="251520" y="836712"/>
            <a:ext cx="3744416" cy="31888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32648"/>
            <a:ext cx="3995936" cy="29969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t="15844" r="11456" b="10219"/>
          <a:stretch/>
        </p:blipFill>
        <p:spPr>
          <a:xfrm>
            <a:off x="611560" y="4162062"/>
            <a:ext cx="3168353" cy="2688298"/>
          </a:xfrm>
          <a:prstGeom prst="rect">
            <a:avLst/>
          </a:prstGeom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753726" y="4756860"/>
            <a:ext cx="3200436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Impression illisible/absente de la dénomination du produit sur des gâteaux et des épices emballés.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95536" y="932648"/>
            <a:ext cx="3024336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1560" y="4305882"/>
            <a:ext cx="3312368" cy="120032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681718" y="1700808"/>
            <a:ext cx="3742202" cy="840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04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707904" cy="27809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3759882" cy="5013176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77262" y="4581128"/>
            <a:ext cx="3200436" cy="1754326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Manque d’étanchéité de la porte de la réception.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Accumulation de vieux matériels suite aux travaux, qui encombrent la zone de la réception.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5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4011910" cy="5349213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148064" y="5423502"/>
            <a:ext cx="3200436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Des pots de yaourts dont la DLC était le 09/06, n’étaient pas encre retirés du rayon.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4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4353948" cy="5805264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220072" y="5198037"/>
            <a:ext cx="3200436" cy="147732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Dépassement de la DLC pour des galettes aux céréales, dont la date de péremption était le 04/06/2019.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971600" y="4642395"/>
            <a:ext cx="2032958" cy="111128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3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4" y="682385"/>
            <a:ext cx="3759882" cy="5013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6"/>
          <a:stretch/>
        </p:blipFill>
        <p:spPr>
          <a:xfrm>
            <a:off x="4394989" y="1124743"/>
            <a:ext cx="4436403" cy="4128459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04423" y="5805264"/>
            <a:ext cx="8514959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Développement de rouille sur certaines étagères d’exposition des produits.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Manque de propreté au niveau de la zone d’exposition des paquets e café/thé.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11560" y="6021288"/>
            <a:ext cx="792088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Plonge Boucherie: </a:t>
            </a:r>
            <a:r>
              <a:rPr lang="fr-FR" b="1" dirty="0" smtClean="0">
                <a:solidFill>
                  <a:srgbClr val="0070C0"/>
                </a:solidFill>
              </a:rPr>
              <a:t>Développement de rouille aux alentours des bacs de la plonge.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6" y="1052736"/>
            <a:ext cx="6444208" cy="483315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419872" y="3645024"/>
            <a:ext cx="3888432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73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5192"/>
            <a:ext cx="4210626" cy="5614168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148064" y="4915034"/>
            <a:ext cx="3200436" cy="1754326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Local de déchets Boucherie: </a:t>
            </a:r>
            <a:r>
              <a:rPr lang="fr-FR" b="1" dirty="0" smtClean="0">
                <a:solidFill>
                  <a:srgbClr val="0070C0"/>
                </a:solidFill>
              </a:rPr>
              <a:t>Absence de poubelle à ce niveau.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déchets étaient entreposés dans une caisse.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4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148064" y="5373216"/>
            <a:ext cx="3200436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Plonge Boucherie: </a:t>
            </a:r>
            <a:r>
              <a:rPr lang="fr-FR" b="1" dirty="0" smtClean="0">
                <a:solidFill>
                  <a:srgbClr val="0070C0"/>
                </a:solidFill>
              </a:rPr>
              <a:t>La station de nettoyage n’était pas reliée au produit de nettoyage.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407954" cy="587727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203469" y="1052736"/>
            <a:ext cx="1800200" cy="34563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4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716016" y="5414908"/>
            <a:ext cx="4142769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Stand Boucherie: </a:t>
            </a:r>
            <a:r>
              <a:rPr lang="fr-FR" b="1" dirty="0" smtClean="0">
                <a:solidFill>
                  <a:srgbClr val="0070C0"/>
                </a:solidFill>
              </a:rPr>
              <a:t>La planche de découpe était fissurée, ce qui entrave un nettoyage adéquat de cet élément.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89412"/>
            <a:ext cx="41379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11560" y="5949280"/>
            <a:ext cx="792088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Absence d’impression de la dénomination du produit sur les étiquettes de certains morceaux de fromages.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7328"/>
            <a:ext cx="3744416" cy="28083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760"/>
            <a:ext cx="4887265" cy="366544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04780" y="2471637"/>
            <a:ext cx="2987824" cy="6480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932040" y="2414374"/>
            <a:ext cx="2880320" cy="70533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97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011910" cy="5349213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572000" y="4941168"/>
            <a:ext cx="4427984" cy="1754326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poissonnerie: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1/Développement de givre au niveau de l’évaporateur.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2/Eclairage non fonctionnel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3/Absence d’identifications des produits sur les caisses de stockage.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3003798" cy="400506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115616" y="760222"/>
            <a:ext cx="2952328" cy="27363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940152" y="620688"/>
            <a:ext cx="1296144" cy="287583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69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4540644" cy="34054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705876" cy="4941168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68662" y="4293096"/>
            <a:ext cx="3362344" cy="230832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Poissonnerie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1/Absence de pelle pour le bac à glaces.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2/Les morceaux de glaces étaient éparpillés sur le sol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3/Absence d’identification des produits de la casse.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2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3813888" cy="5085184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076056" y="5453062"/>
            <a:ext cx="3200436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Stand Poissonnerie: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douchette de la plonge était rompue.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878544" y="3429000"/>
            <a:ext cx="1080120" cy="21602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947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48038</TotalTime>
  <Words>354</Words>
  <Application>Microsoft Office PowerPoint</Application>
  <PresentationFormat>Affichage à l'écran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631</cp:revision>
  <cp:lastPrinted>2016-02-08T19:41:58Z</cp:lastPrinted>
  <dcterms:created xsi:type="dcterms:W3CDTF">2014-03-07T09:21:22Z</dcterms:created>
  <dcterms:modified xsi:type="dcterms:W3CDTF">2019-06-18T08:59:07Z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