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61" r:id="rId3"/>
    <p:sldId id="471" r:id="rId4"/>
    <p:sldId id="476" r:id="rId5"/>
    <p:sldId id="470" r:id="rId6"/>
    <p:sldId id="465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Kram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0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Le </a:t>
            </a:r>
            <a:r>
              <a:rPr lang="fr-FR" sz="3600" b="1" dirty="0" err="1" smtClean="0">
                <a:solidFill>
                  <a:srgbClr val="FFC000"/>
                </a:solidFill>
              </a:rPr>
              <a:t>Kram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39952" y="5673752"/>
            <a:ext cx="417646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5733256"/>
            <a:ext cx="208823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05/08/2019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21288"/>
            <a:ext cx="792088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Poissonnerie: Manque de glaçage des poissons dans la chambre froide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5832648" cy="457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9640" y="1233912"/>
            <a:ext cx="33528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9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21288"/>
            <a:ext cx="7920880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Traiteur: Four souillé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1.15752-9/68330586_459761091532935_6380757071687581696_n.jpg?_nc_cat=100&amp;_nc_oc=AQlvgnbkdoNH63Q3iKRXCChvQMqA8Y4k1afYkKTa_YFYxUHgRDr3SeXrAVVZRkBVmcY&amp;_nc_ht=scontent.ftun4-1.fna&amp;oh=d3d284c185a36859d4bac297b3c55036&amp;oe=5E0DBE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6984776" cy="406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14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21288"/>
            <a:ext cx="7920880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billot fissuré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4-1.fna.fbcdn.net/v/t1.15752-9/67806247_741626422937532_5112410447009546240_n.jpg?_nc_cat=111&amp;_nc_oc=AQkScZaTVAG7ntkz2Io9TKOqt1sVjM2LRPtJ4Y-USRScj5dNDKjjkkzCLTkRuPsGXrY&amp;_nc_ht=scontent.ftun4-1.fna&amp;oh=05eaa4cbd6a377c50369c164a1f42014&amp;oe=5DD160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552728" cy="442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8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21288"/>
            <a:ext cx="792088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PGC: palettes en bois usée et abimées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Manque de séparation des produits alimentaires et non alimentaires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12776"/>
            <a:ext cx="457200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440" y="1700808"/>
            <a:ext cx="4572000" cy="3429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1143000"/>
            <a:ext cx="33528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0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21288"/>
            <a:ext cx="792088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Local déchet: local avec plafond non cloisonne et sans système de climatisation.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628800"/>
            <a:ext cx="72728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5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48080</TotalTime>
  <Words>61</Words>
  <Application>Microsoft Office PowerPoint</Application>
  <PresentationFormat>Affichage à l'écran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635</cp:revision>
  <cp:lastPrinted>2016-02-08T19:41:58Z</cp:lastPrinted>
  <dcterms:created xsi:type="dcterms:W3CDTF">2014-03-07T09:21:22Z</dcterms:created>
  <dcterms:modified xsi:type="dcterms:W3CDTF">2019-09-06T22:30:28Z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262551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