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449" r:id="rId3"/>
    <p:sldId id="450" r:id="rId4"/>
    <p:sldId id="451" r:id="rId5"/>
    <p:sldId id="458" r:id="rId6"/>
    <p:sldId id="459" r:id="rId7"/>
    <p:sldId id="461" r:id="rId8"/>
    <p:sldId id="460" r:id="rId9"/>
    <p:sldId id="456" r:id="rId10"/>
    <p:sldId id="452" r:id="rId11"/>
    <p:sldId id="453" r:id="rId12"/>
    <p:sldId id="454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70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28/07/2018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28/07/2018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2850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Le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Kram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Le </a:t>
            </a:r>
            <a:r>
              <a:rPr lang="fr-FR" sz="3600" b="1" dirty="0" err="1" smtClean="0">
                <a:solidFill>
                  <a:srgbClr val="FFC000"/>
                </a:solidFill>
              </a:rPr>
              <a:t>Kram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60032" y="5673752"/>
            <a:ext cx="345638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71600" y="5733256"/>
            <a:ext cx="2088232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Le 23/07/2018 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31640" y="5733256"/>
            <a:ext cx="6552728" cy="64633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Légumerie: La peinture était écaillée au niveau de l’étagère des produits de la 4 </a:t>
            </a:r>
            <a:r>
              <a:rPr lang="fr-FR" b="1" dirty="0" err="1" smtClean="0">
                <a:solidFill>
                  <a:srgbClr val="0070C0"/>
                </a:solidFill>
              </a:rPr>
              <a:t>ème</a:t>
            </a:r>
            <a:r>
              <a:rPr lang="fr-FR" b="1" dirty="0" smtClean="0">
                <a:solidFill>
                  <a:srgbClr val="0070C0"/>
                </a:solidFill>
              </a:rPr>
              <a:t> gamme.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968" y="1340768"/>
            <a:ext cx="5220072" cy="391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84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2" y="5877272"/>
            <a:ext cx="6588225" cy="64633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Sanitaires hommes et femmes: Absence de savon liquide et de distributeur papier.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14343"/>
            <a:ext cx="3165816" cy="422108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4343"/>
            <a:ext cx="3165816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44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835696" y="6021288"/>
            <a:ext cx="5858383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local poubelles.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081" y="1340768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58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ZoneTexte 3"/>
          <p:cNvSpPr txBox="1">
            <a:spLocks noChangeArrowheads="1"/>
          </p:cNvSpPr>
          <p:nvPr/>
        </p:nvSpPr>
        <p:spPr bwMode="auto">
          <a:xfrm>
            <a:off x="3059832" y="4531895"/>
            <a:ext cx="5256584" cy="923330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Charcuteries et fromages: Présence de 12 morceaux de fromages et 12 boudins de charcuteries entamés et non identifiés.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587" y="3675104"/>
            <a:ext cx="1977684" cy="263691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296144"/>
            <a:ext cx="2939819" cy="220486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564" y="1296144"/>
            <a:ext cx="1977684" cy="2636912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296144"/>
            <a:ext cx="2939819" cy="220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63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ZoneTexte 3"/>
          <p:cNvSpPr txBox="1">
            <a:spLocks noChangeArrowheads="1"/>
          </p:cNvSpPr>
          <p:nvPr/>
        </p:nvSpPr>
        <p:spPr bwMode="auto">
          <a:xfrm>
            <a:off x="4344796" y="4527366"/>
            <a:ext cx="4104456" cy="1754326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Présence de givre au niveau de l’évaporateur du meuble froid </a:t>
            </a:r>
            <a:r>
              <a:rPr lang="fr-FR" b="1" dirty="0" smtClean="0">
                <a:solidFill>
                  <a:srgbClr val="0070C0"/>
                </a:solidFill>
              </a:rPr>
              <a:t>positif </a:t>
            </a:r>
            <a:r>
              <a:rPr lang="fr-FR" b="1" dirty="0" smtClean="0">
                <a:solidFill>
                  <a:srgbClr val="0070C0"/>
                </a:solidFill>
              </a:rPr>
              <a:t>pour le stockage des fromages ainsi que dans la chambre froide négative du rayon </a:t>
            </a:r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</a:t>
            </a:r>
            <a:r>
              <a:rPr lang="fr-FR" b="1" dirty="0" err="1" smtClean="0">
                <a:solidFill>
                  <a:srgbClr val="0070C0"/>
                </a:solidFill>
              </a:rPr>
              <a:t>pât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575" y="1340768"/>
            <a:ext cx="3552394" cy="26642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077072"/>
            <a:ext cx="3539886" cy="265491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827" y="1340768"/>
            <a:ext cx="3552394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7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ZoneTexte 3"/>
          <p:cNvSpPr txBox="1">
            <a:spLocks noChangeArrowheads="1"/>
          </p:cNvSpPr>
          <p:nvPr/>
        </p:nvSpPr>
        <p:spPr bwMode="auto">
          <a:xfrm>
            <a:off x="683568" y="5733256"/>
            <a:ext cx="7632848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Charcuteries et fromages: Absence de distributeur savon liquide.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 distributeur papier était sans couvercle.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12776"/>
            <a:ext cx="3003798" cy="40050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12776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75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3688" y="6021288"/>
            <a:ext cx="5616624" cy="3693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La poignée du rôtissoire était démontée.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069" y="1124744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04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3568" y="6093296"/>
            <a:ext cx="7920880" cy="3693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La poignée du meuble des produits surgelés était démontée.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39151" y="460915"/>
            <a:ext cx="4659982" cy="6213309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1835696" y="3567569"/>
            <a:ext cx="4968552" cy="869543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809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568" y="5473894"/>
            <a:ext cx="7776864" cy="64633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d’un afficheur non fonctionnel au niveau du meuble d’exposition des yaourts.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340768"/>
            <a:ext cx="4932040" cy="3699030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3923928" y="2852936"/>
            <a:ext cx="936104" cy="648072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50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3568" y="5589240"/>
            <a:ext cx="7776864" cy="64633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des produits </a:t>
            </a:r>
            <a:r>
              <a:rPr lang="fr-FR" b="1" dirty="0" err="1" smtClean="0">
                <a:solidFill>
                  <a:srgbClr val="0070C0"/>
                </a:solidFill>
              </a:rPr>
              <a:t>hrouss</a:t>
            </a:r>
            <a:r>
              <a:rPr lang="fr-FR" b="1" dirty="0" smtClean="0">
                <a:solidFill>
                  <a:srgbClr val="0070C0"/>
                </a:solidFill>
              </a:rPr>
              <a:t> et </a:t>
            </a:r>
            <a:r>
              <a:rPr lang="fr-FR" b="1" dirty="0" err="1" smtClean="0">
                <a:solidFill>
                  <a:srgbClr val="0070C0"/>
                </a:solidFill>
              </a:rPr>
              <a:t>banania</a:t>
            </a:r>
            <a:r>
              <a:rPr lang="fr-FR" b="1" dirty="0" smtClean="0">
                <a:solidFill>
                  <a:srgbClr val="0070C0"/>
                </a:solidFill>
              </a:rPr>
              <a:t> dont certains ingrédients étaient effacés.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273914"/>
            <a:ext cx="2679762" cy="357301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273914"/>
            <a:ext cx="2679762" cy="357301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127" y="1273914"/>
            <a:ext cx="2679762" cy="357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66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63688" y="5949280"/>
            <a:ext cx="5751156" cy="3693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FR" b="1" dirty="0" smtClean="0">
                <a:solidFill>
                  <a:srgbClr val="0070C0"/>
                </a:solidFill>
              </a:rPr>
              <a:t>Réserve PGC: Le sol de la réserve était ébréché.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588" y="1124744"/>
            <a:ext cx="3291830" cy="43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30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41655</TotalTime>
  <Words>174</Words>
  <Application>Microsoft Office PowerPoint</Application>
  <PresentationFormat>Affichage à l'écran (4:3)</PresentationFormat>
  <Paragraphs>17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617</cp:revision>
  <cp:lastPrinted>2016-02-08T19:41:58Z</cp:lastPrinted>
  <dcterms:created xsi:type="dcterms:W3CDTF">2014-03-07T09:21:22Z</dcterms:created>
  <dcterms:modified xsi:type="dcterms:W3CDTF">2018-07-28T10:42:18Z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