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452" r:id="rId3"/>
    <p:sldId id="453" r:id="rId4"/>
    <p:sldId id="454" r:id="rId5"/>
    <p:sldId id="455" r:id="rId6"/>
    <p:sldId id="458" r:id="rId7"/>
    <p:sldId id="460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90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70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25/10/2018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25/10/2018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Le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Kram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Le </a:t>
            </a:r>
            <a:r>
              <a:rPr lang="fr-FR" sz="3600" b="1" dirty="0" err="1" smtClean="0">
                <a:solidFill>
                  <a:srgbClr val="FFC000"/>
                </a:solidFill>
              </a:rPr>
              <a:t>Kram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60032" y="5673752"/>
            <a:ext cx="345638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71600" y="5733256"/>
            <a:ext cx="2088232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Le </a:t>
            </a:r>
            <a:r>
              <a:rPr lang="fr-FR" sz="2000" b="1" dirty="0" smtClean="0">
                <a:solidFill>
                  <a:srgbClr val="000000"/>
                </a:solidFill>
              </a:rPr>
              <a:t>25/10/2018 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755576" y="5994400"/>
            <a:ext cx="7632848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Traiteur: assurer le nettoyage de la friteuse à chaque changeme</a:t>
            </a:r>
            <a:r>
              <a:rPr lang="fr-FR" b="1" dirty="0" smtClean="0">
                <a:solidFill>
                  <a:srgbClr val="0070C0"/>
                </a:solidFill>
              </a:rPr>
              <a:t>nt de l’huile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840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0253" y="1268760"/>
            <a:ext cx="3563491" cy="4751322"/>
          </a:xfrm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755575" y="6195925"/>
            <a:ext cx="7632848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Charcuteries et fromages: Absence de distributeur savon liquide.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 distributeur papier était sans couvercle.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49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68760"/>
            <a:ext cx="4680520" cy="5328592"/>
          </a:xfrm>
        </p:spPr>
      </p:pic>
      <p:pic>
        <p:nvPicPr>
          <p:cNvPr id="5" name="Espace réservé du contenu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8843" y="2924944"/>
            <a:ext cx="5054743" cy="37910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3988843" y="1268760"/>
            <a:ext cx="4831629" cy="1754326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u="sng" dirty="0" smtClean="0">
                <a:solidFill>
                  <a:srgbClr val="0070C0"/>
                </a:solidFill>
              </a:rPr>
              <a:t>Les rayons PFT: </a:t>
            </a:r>
            <a:r>
              <a:rPr lang="fr-FR" b="1" dirty="0" smtClean="0">
                <a:solidFill>
                  <a:srgbClr val="0070C0"/>
                </a:solidFill>
              </a:rPr>
              <a:t>Manque d’impression du nom des produits et d’autres indications comme ‘décongelé à ne pas recongeler’ sur les étiquettes balances malgré les interventions techniques réalisées la veille le 24/10/18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76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73957"/>
            <a:ext cx="4734917" cy="3551188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173957"/>
            <a:ext cx="3253290" cy="4337720"/>
          </a:xfrm>
          <a:prstGeom prst="rect">
            <a:avLst/>
          </a:prstGeom>
        </p:spPr>
      </p:pic>
      <p:pic>
        <p:nvPicPr>
          <p:cNvPr id="7" name="Espace réservé du contenu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560" y="3933056"/>
            <a:ext cx="3744416" cy="28083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6" name="ZoneTexte 3"/>
          <p:cNvSpPr txBox="1">
            <a:spLocks noChangeArrowheads="1"/>
          </p:cNvSpPr>
          <p:nvPr/>
        </p:nvSpPr>
        <p:spPr bwMode="auto">
          <a:xfrm>
            <a:off x="611560" y="6095037"/>
            <a:ext cx="7920880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Présence de givre au niveau de </a:t>
            </a:r>
            <a:r>
              <a:rPr lang="fr-FR" b="1" dirty="0" smtClean="0">
                <a:solidFill>
                  <a:srgbClr val="0070C0"/>
                </a:solidFill>
              </a:rPr>
              <a:t>la </a:t>
            </a:r>
            <a:r>
              <a:rPr lang="fr-FR" b="1" dirty="0" smtClean="0">
                <a:solidFill>
                  <a:srgbClr val="0070C0"/>
                </a:solidFill>
              </a:rPr>
              <a:t>chambre froide négative du rayon </a:t>
            </a:r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</a:t>
            </a:r>
            <a:r>
              <a:rPr lang="fr-FR" b="1" dirty="0" err="1" smtClean="0">
                <a:solidFill>
                  <a:srgbClr val="0070C0"/>
                </a:solidFill>
              </a:rPr>
              <a:t>pât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54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611560" y="6095037"/>
            <a:ext cx="7920880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</a:t>
            </a:r>
            <a:r>
              <a:rPr lang="fr-FR" b="1" dirty="0" err="1" smtClean="0">
                <a:solidFill>
                  <a:srgbClr val="0070C0"/>
                </a:solidFill>
              </a:rPr>
              <a:t>pât</a:t>
            </a:r>
            <a:r>
              <a:rPr lang="fr-FR" b="1" dirty="0" smtClean="0">
                <a:solidFill>
                  <a:srgbClr val="0070C0"/>
                </a:solidFill>
              </a:rPr>
              <a:t>: Présence </a:t>
            </a:r>
            <a:r>
              <a:rPr lang="fr-FR" b="1" dirty="0" smtClean="0">
                <a:solidFill>
                  <a:srgbClr val="0070C0"/>
                </a:solidFill>
              </a:rPr>
              <a:t>de </a:t>
            </a:r>
            <a:r>
              <a:rPr lang="fr-FR" b="1" dirty="0" smtClean="0">
                <a:solidFill>
                  <a:srgbClr val="0070C0"/>
                </a:solidFill>
              </a:rPr>
              <a:t>traces de rouille au niveau des bacs de plonge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79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40768"/>
            <a:ext cx="6013449" cy="4510087"/>
          </a:xfrm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611560" y="6095037"/>
            <a:ext cx="7920880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</a:t>
            </a:r>
            <a:r>
              <a:rPr lang="fr-FR" b="1" dirty="0" err="1" smtClean="0">
                <a:solidFill>
                  <a:srgbClr val="0070C0"/>
                </a:solidFill>
              </a:rPr>
              <a:t>pât</a:t>
            </a:r>
            <a:r>
              <a:rPr lang="fr-FR" b="1" dirty="0" smtClean="0">
                <a:solidFill>
                  <a:srgbClr val="0070C0"/>
                </a:solidFill>
              </a:rPr>
              <a:t>: les tapis de cuisson sont effilochées et usées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7321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41683</TotalTime>
  <Words>112</Words>
  <Application>Microsoft Office PowerPoint</Application>
  <PresentationFormat>Affichage à l'écran (4:3)</PresentationFormat>
  <Paragraphs>11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620</cp:revision>
  <cp:lastPrinted>2016-02-08T19:41:58Z</cp:lastPrinted>
  <dcterms:created xsi:type="dcterms:W3CDTF">2014-03-07T09:21:22Z</dcterms:created>
  <dcterms:modified xsi:type="dcterms:W3CDTF">2018-10-25T21:58:46Z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