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449" r:id="rId3"/>
    <p:sldId id="450" r:id="rId4"/>
    <p:sldId id="451" r:id="rId5"/>
    <p:sldId id="458" r:id="rId6"/>
    <p:sldId id="459" r:id="rId7"/>
    <p:sldId id="461" r:id="rId8"/>
    <p:sldId id="460" r:id="rId9"/>
    <p:sldId id="456" r:id="rId10"/>
    <p:sldId id="452" r:id="rId11"/>
    <p:sldId id="453" r:id="rId12"/>
    <p:sldId id="454" r:id="rId13"/>
    <p:sldId id="457" r:id="rId14"/>
    <p:sldId id="462" r:id="rId1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73" d="100"/>
          <a:sy n="73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08/12/2017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5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Le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Kram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Le </a:t>
            </a:r>
            <a:r>
              <a:rPr lang="fr-FR" sz="3600" b="1" dirty="0" err="1" smtClean="0">
                <a:solidFill>
                  <a:srgbClr val="FFC000"/>
                </a:solidFill>
              </a:rPr>
              <a:t>Kram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822" y="5733256"/>
            <a:ext cx="208823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Le 05/12/2017 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end 29 juin\HEND\uhd\el kram\2017\dec 17\photos\IMG_20171205_095300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224240" cy="46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5936940"/>
            <a:ext cx="6480719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 charcuterie:  évaporateur sale du meuble réfrigéré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841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end 29 juin\HEND\uhd\el kram\2017\dec 17\photos\IMG_20171205_101514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84412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783" y="5553670"/>
            <a:ext cx="8460433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traiteur:  </a:t>
            </a:r>
            <a:r>
              <a:rPr lang="fr-FR" b="1" dirty="0">
                <a:solidFill>
                  <a:srgbClr val="0070C0"/>
                </a:solidFill>
              </a:rPr>
              <a:t>présence dans la rôtissoire non fonctionnelle de poulets mis en broche à moitié cuits dont la température à cœur est </a:t>
            </a:r>
            <a:r>
              <a:rPr lang="fr-FR" b="1" dirty="0" smtClean="0">
                <a:solidFill>
                  <a:srgbClr val="0070C0"/>
                </a:solidFill>
              </a:rPr>
              <a:t>36°C (température favorable à la multiplication bactérienne)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49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1" y="1316427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16427"/>
            <a:ext cx="405611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44139" y="6021288"/>
            <a:ext cx="7228261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 : La friteuse et ses accessoires manquaient de propreté</a:t>
            </a:r>
          </a:p>
        </p:txBody>
      </p:sp>
    </p:spTree>
    <p:extLst>
      <p:ext uri="{BB962C8B-B14F-4D97-AF65-F5344CB8AC3E}">
        <p14:creationId xmlns:p14="http://schemas.microsoft.com/office/powerpoint/2010/main" val="93658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44139" y="6021288"/>
            <a:ext cx="751629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manque d’</a:t>
            </a:r>
            <a:r>
              <a:rPr lang="fr-FR" b="1" dirty="0" err="1" smtClean="0">
                <a:solidFill>
                  <a:srgbClr val="0070C0"/>
                </a:solidFill>
              </a:rPr>
              <a:t>étancheité</a:t>
            </a:r>
            <a:r>
              <a:rPr lang="fr-FR" b="1" dirty="0" smtClean="0">
                <a:solidFill>
                  <a:srgbClr val="0070C0"/>
                </a:solidFill>
              </a:rPr>
              <a:t> en dessous de la porte de réception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2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96752"/>
            <a:ext cx="46085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5400600" cy="405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37564" y="6130982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manque du cache du meuble surgelés et du linéaire réfrigéré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4283968" y="5013176"/>
            <a:ext cx="0" cy="111780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6732240" y="2564904"/>
            <a:ext cx="504056" cy="371847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2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oneTexte 3"/>
          <p:cNvSpPr txBox="1">
            <a:spLocks noChangeArrowheads="1"/>
          </p:cNvSpPr>
          <p:nvPr/>
        </p:nvSpPr>
        <p:spPr bwMode="auto">
          <a:xfrm>
            <a:off x="1115616" y="5877272"/>
            <a:ext cx="7272808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l’étiquette de pain </a:t>
            </a:r>
            <a:r>
              <a:rPr lang="fr-FR" b="1" dirty="0" smtClean="0">
                <a:solidFill>
                  <a:srgbClr val="0070C0"/>
                </a:solidFill>
              </a:rPr>
              <a:t>du fournisseur </a:t>
            </a:r>
            <a:r>
              <a:rPr lang="fr-FR" b="1" dirty="0" err="1" smtClean="0">
                <a:solidFill>
                  <a:srgbClr val="0070C0"/>
                </a:solidFill>
              </a:rPr>
              <a:t>halima</a:t>
            </a:r>
            <a:r>
              <a:rPr lang="fr-FR" b="1" dirty="0" smtClean="0">
                <a:solidFill>
                  <a:srgbClr val="0070C0"/>
                </a:solidFill>
              </a:rPr>
              <a:t> ben </a:t>
            </a:r>
            <a:r>
              <a:rPr lang="fr-FR" b="1" dirty="0" err="1" smtClean="0">
                <a:solidFill>
                  <a:srgbClr val="0070C0"/>
                </a:solidFill>
              </a:rPr>
              <a:t>farhat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comporte DL à la place de DF (date de fabrication)</a:t>
            </a:r>
          </a:p>
        </p:txBody>
      </p:sp>
      <p:sp>
        <p:nvSpPr>
          <p:cNvPr id="3" name="Ellipse 2"/>
          <p:cNvSpPr/>
          <p:nvPr/>
        </p:nvSpPr>
        <p:spPr>
          <a:xfrm>
            <a:off x="5148263" y="4652963"/>
            <a:ext cx="576262" cy="360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Picture 2" descr="D:\hend 29 juin\HEND\uhd\el kram\2017\dec 17\photos\IMG_20171205_105640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17" y="1484784"/>
            <a:ext cx="5600171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hend 29 juin\HEND\uhd\el kram\2017\dec 17\photos\IMG_20171205_105630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017" y="1484784"/>
            <a:ext cx="5600171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/>
          <p:cNvSpPr/>
          <p:nvPr/>
        </p:nvSpPr>
        <p:spPr>
          <a:xfrm>
            <a:off x="2627784" y="3429000"/>
            <a:ext cx="720080" cy="288032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63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1267" name="Picture 2" descr="D:\hend 29 juin\HEND\uhd\urbain nord\2017\nov 17\IMG_20171127_111851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1268413"/>
            <a:ext cx="374332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D:\hend 29 juin\HEND\uhd\urbain nord\2017\nov 17\IMG_20171127_111845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744912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ZoneTexte 3"/>
          <p:cNvSpPr txBox="1">
            <a:spLocks noChangeArrowheads="1"/>
          </p:cNvSpPr>
          <p:nvPr/>
        </p:nvSpPr>
        <p:spPr bwMode="auto">
          <a:xfrm>
            <a:off x="611188" y="5922963"/>
            <a:ext cx="7777162" cy="64611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manque d’indication du sésame (allergène majeur) sur l’étiquetage des produits </a:t>
            </a:r>
            <a:r>
              <a:rPr lang="fr-FR" b="1" dirty="0" err="1">
                <a:solidFill>
                  <a:srgbClr val="0070C0"/>
                </a:solidFill>
              </a:rPr>
              <a:t>makroudh</a:t>
            </a:r>
            <a:r>
              <a:rPr lang="fr-FR" b="1" dirty="0">
                <a:solidFill>
                  <a:srgbClr val="0070C0"/>
                </a:solidFill>
              </a:rPr>
              <a:t> grand et petit modèle </a:t>
            </a:r>
          </a:p>
        </p:txBody>
      </p:sp>
    </p:spTree>
    <p:extLst>
      <p:ext uri="{BB962C8B-B14F-4D97-AF65-F5344CB8AC3E}">
        <p14:creationId xmlns:p14="http://schemas.microsoft.com/office/powerpoint/2010/main" val="428567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2292" name="ZoneTexte 3"/>
          <p:cNvSpPr txBox="1">
            <a:spLocks noChangeArrowheads="1"/>
          </p:cNvSpPr>
          <p:nvPr/>
        </p:nvSpPr>
        <p:spPr bwMode="auto">
          <a:xfrm>
            <a:off x="611188" y="5922963"/>
            <a:ext cx="7777162" cy="92392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l’étiquette des deux produits (tarte aux </a:t>
            </a:r>
            <a:r>
              <a:rPr lang="fr-FR" b="1" dirty="0" smtClean="0">
                <a:solidFill>
                  <a:srgbClr val="0070C0"/>
                </a:solidFill>
              </a:rPr>
              <a:t>fruits </a:t>
            </a:r>
            <a:r>
              <a:rPr lang="fr-FR" b="1" dirty="0">
                <a:solidFill>
                  <a:srgbClr val="0070C0"/>
                </a:solidFill>
              </a:rPr>
              <a:t>et tartelettes aux fruits) ne comporte pas la mention décongelé à ne pas recongeler</a:t>
            </a:r>
          </a:p>
        </p:txBody>
      </p:sp>
      <p:pic>
        <p:nvPicPr>
          <p:cNvPr id="1026" name="Picture 2" descr="D:\hend 29 juin\HEND\uhd\el kram\2017\dec 17\photos\IMG_20171205_105610 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09664" y="588963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5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32755"/>
            <a:ext cx="6023534" cy="451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5750407"/>
            <a:ext cx="7920880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Double </a:t>
            </a:r>
            <a:r>
              <a:rPr lang="fr-FR" b="1" dirty="0">
                <a:solidFill>
                  <a:srgbClr val="0070C0"/>
                </a:solidFill>
              </a:rPr>
              <a:t>étiquetage pour les produits </a:t>
            </a:r>
            <a:r>
              <a:rPr lang="fr-FR" b="1" dirty="0" err="1" smtClean="0">
                <a:solidFill>
                  <a:srgbClr val="0070C0"/>
                </a:solidFill>
              </a:rPr>
              <a:t>kaak</a:t>
            </a:r>
            <a:r>
              <a:rPr lang="fr-FR" b="1" dirty="0" smtClean="0">
                <a:solidFill>
                  <a:srgbClr val="0070C0"/>
                </a:solidFill>
              </a:rPr>
              <a:t> simple, de plus le nom et la composition indiqués sur l’étiquette carrefour est différente de celle du fournisseur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932040" y="1628800"/>
            <a:ext cx="2855182" cy="151216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04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750407"/>
            <a:ext cx="7920880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boul</a:t>
            </a:r>
            <a:r>
              <a:rPr lang="fr-FR" b="1" dirty="0">
                <a:solidFill>
                  <a:srgbClr val="0070C0"/>
                </a:solidFill>
              </a:rPr>
              <a:t>/pat: </a:t>
            </a:r>
            <a:r>
              <a:rPr lang="fr-FR" b="1" dirty="0" smtClean="0">
                <a:solidFill>
                  <a:srgbClr val="0070C0"/>
                </a:solidFill>
              </a:rPr>
              <a:t>Double </a:t>
            </a:r>
            <a:r>
              <a:rPr lang="fr-FR" b="1" dirty="0">
                <a:solidFill>
                  <a:srgbClr val="0070C0"/>
                </a:solidFill>
              </a:rPr>
              <a:t>étiquetage pour les produits amuse gueule à </a:t>
            </a:r>
            <a:r>
              <a:rPr lang="fr-FR" b="1" dirty="0" smtClean="0">
                <a:solidFill>
                  <a:srgbClr val="0070C0"/>
                </a:solidFill>
              </a:rPr>
              <a:t>l’anchois, manque d’indication de l’anchois dans la composition mentionnée par le fournisseur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763688" y="3068960"/>
            <a:ext cx="2304256" cy="432048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092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1194048"/>
            <a:ext cx="4247964" cy="566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7" y="3385900"/>
            <a:ext cx="3656687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 Porte </a:t>
            </a:r>
            <a:r>
              <a:rPr lang="fr-FR" b="1" dirty="0">
                <a:solidFill>
                  <a:srgbClr val="0070C0"/>
                </a:solidFill>
              </a:rPr>
              <a:t>du four cassée et démontée </a:t>
            </a:r>
          </a:p>
        </p:txBody>
      </p:sp>
    </p:spTree>
    <p:extLst>
      <p:ext uri="{BB962C8B-B14F-4D97-AF65-F5344CB8AC3E}">
        <p14:creationId xmlns:p14="http://schemas.microsoft.com/office/powerpoint/2010/main" val="88350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46" y="1268760"/>
            <a:ext cx="39424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5" y="3385900"/>
            <a:ext cx="4176464" cy="92333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 impression incomplète de la fiche d’enregistrement de la désinfection des fruits et </a:t>
            </a:r>
            <a:r>
              <a:rPr lang="fr-FR" b="1" dirty="0" err="1" smtClean="0">
                <a:solidFill>
                  <a:srgbClr val="0070C0"/>
                </a:solidFill>
              </a:rPr>
              <a:t>oeufs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6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5877272"/>
            <a:ext cx="7992887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rgbClr val="0070C0"/>
                </a:solidFill>
              </a:rPr>
              <a:t>Fromages: </a:t>
            </a:r>
            <a:r>
              <a:rPr lang="fr-FR" b="1" dirty="0">
                <a:solidFill>
                  <a:srgbClr val="0070C0"/>
                </a:solidFill>
              </a:rPr>
              <a:t>Manque d’étagères au niveau du meuble réfrigéré fromages blancs pour assurer le stockage d’autres </a:t>
            </a:r>
            <a:r>
              <a:rPr lang="fr-FR" b="1" dirty="0" smtClean="0">
                <a:solidFill>
                  <a:srgbClr val="0070C0"/>
                </a:solidFill>
              </a:rPr>
              <a:t>fromages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020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40894</TotalTime>
  <Words>240</Words>
  <Application>Microsoft Office PowerPoint</Application>
  <PresentationFormat>Affichage à l'écran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579</cp:revision>
  <cp:lastPrinted>2016-02-08T19:41:58Z</cp:lastPrinted>
  <dcterms:created xsi:type="dcterms:W3CDTF">2014-03-07T09:21:22Z</dcterms:created>
  <dcterms:modified xsi:type="dcterms:W3CDTF">2017-12-08T13:48:24Z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