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68" r:id="rId2"/>
    <p:sldId id="431" r:id="rId3"/>
    <p:sldId id="434" r:id="rId4"/>
    <p:sldId id="437" r:id="rId5"/>
    <p:sldId id="438" r:id="rId6"/>
    <p:sldId id="439" r:id="rId7"/>
    <p:sldId id="440" r:id="rId8"/>
    <p:sldId id="442" r:id="rId9"/>
    <p:sldId id="443" r:id="rId10"/>
    <p:sldId id="445" r:id="rId11"/>
    <p:sldId id="446" r:id="rId12"/>
    <p:sldId id="448" r:id="rId13"/>
    <p:sldId id="450" r:id="rId14"/>
    <p:sldId id="451" r:id="rId15"/>
    <p:sldId id="454" r:id="rId16"/>
    <p:sldId id="455" r:id="rId17"/>
    <p:sldId id="456" r:id="rId18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306" autoAdjust="0"/>
  </p:normalViewPr>
  <p:slideViewPr>
    <p:cSldViewPr>
      <p:cViewPr varScale="1">
        <p:scale>
          <a:sx n="111" d="100"/>
          <a:sy n="111" d="100"/>
        </p:scale>
        <p:origin x="16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13/04/2017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13/04/2017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Le</a:t>
            </a:r>
            <a:r>
              <a:rPr lang="fr-FR" altLang="fr-FR" kern="0" baseline="0" dirty="0" smtClean="0"/>
              <a:t> </a:t>
            </a:r>
            <a:r>
              <a:rPr lang="fr-FR" altLang="fr-FR" kern="0" baseline="0" dirty="0" err="1" smtClean="0"/>
              <a:t>Kram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Le </a:t>
            </a:r>
            <a:r>
              <a:rPr lang="fr-FR" sz="3600" b="1" dirty="0" err="1" smtClean="0">
                <a:solidFill>
                  <a:srgbClr val="FFC000"/>
                </a:solidFill>
              </a:rPr>
              <a:t>Kram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29 Mars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Mme </a:t>
            </a:r>
            <a:r>
              <a:rPr lang="fr-FR" sz="2000" b="1" dirty="0" err="1" smtClean="0">
                <a:solidFill>
                  <a:srgbClr val="000000"/>
                </a:solidFill>
              </a:rPr>
              <a:t>Samah</a:t>
            </a:r>
            <a:r>
              <a:rPr lang="fr-FR" sz="2000" b="1" dirty="0" smtClean="0">
                <a:solidFill>
                  <a:srgbClr val="000000"/>
                </a:solidFill>
              </a:rPr>
              <a:t> SLAIMI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484784"/>
            <a:ext cx="4315972" cy="242773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6016" y="1484784"/>
            <a:ext cx="4305333" cy="24217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755576" y="4725144"/>
            <a:ext cx="7632848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Présence de traces de rouille sur le sol provenant de l'écoulement d'eau depuis la gaine de canalisation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4473590" y="575084"/>
            <a:ext cx="3168351" cy="4699721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40935" y="2465271"/>
            <a:ext cx="5140585" cy="289157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707904" y="4578990"/>
            <a:ext cx="4699722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Le carrelage de la chambre froide positive est crevassé, le drainage de l'eau de nettoyage n'est pas optimale. Revêtir le sol de la chambre froide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82803" y="2595171"/>
            <a:ext cx="5076056" cy="2855282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79912" y="3468813"/>
            <a:ext cx="468052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Boulangerie – pâtisserie : Le robinet de la plonge est desserré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1542" y="2333393"/>
            <a:ext cx="4283968" cy="2409732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1396275"/>
            <a:ext cx="4799517" cy="2699728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75856" y="4365104"/>
            <a:ext cx="5015541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Meuble des gâteaux : Le linéaire manquait de propreté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304600" y="2513528"/>
            <a:ext cx="5319464" cy="299219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20080" y="2845759"/>
            <a:ext cx="457200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Fruits et légumes : Le </a:t>
            </a:r>
            <a:r>
              <a:rPr lang="fr-FR" b="1" dirty="0">
                <a:solidFill>
                  <a:srgbClr val="0070C0"/>
                </a:solidFill>
              </a:rPr>
              <a:t>revêtement des supports caisses au niveau du linéaire est ébréché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516980" y="2619924"/>
            <a:ext cx="4860032" cy="2733768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92088" y="3105834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Linéaire des produits surgelés : La poignée du meuble est détachée</a:t>
            </a:r>
          </a:p>
        </p:txBody>
      </p:sp>
    </p:spTree>
    <p:extLst>
      <p:ext uri="{BB962C8B-B14F-4D97-AF65-F5344CB8AC3E}">
        <p14:creationId xmlns:p14="http://schemas.microsoft.com/office/powerpoint/2010/main" val="8866811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505578" y="2566426"/>
            <a:ext cx="5436096" cy="3057804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</p:pic>
      <p:sp>
        <p:nvSpPr>
          <p:cNvPr id="3" name="Rectangle 2"/>
          <p:cNvSpPr/>
          <p:nvPr/>
        </p:nvSpPr>
        <p:spPr>
          <a:xfrm>
            <a:off x="3851920" y="3284984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PLS : Le revêtement des étagères du meuble est ébréché</a:t>
            </a:r>
          </a:p>
        </p:txBody>
      </p:sp>
    </p:spTree>
    <p:extLst>
      <p:ext uri="{BB962C8B-B14F-4D97-AF65-F5344CB8AC3E}">
        <p14:creationId xmlns:p14="http://schemas.microsoft.com/office/powerpoint/2010/main" val="8866811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189215" y="2645599"/>
            <a:ext cx="4977403" cy="2799789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51920" y="3429028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PGC : </a:t>
            </a:r>
            <a:r>
              <a:rPr lang="fr-FR" b="1" dirty="0" smtClean="0">
                <a:solidFill>
                  <a:srgbClr val="0070C0"/>
                </a:solidFill>
              </a:rPr>
              <a:t>Le </a:t>
            </a:r>
            <a:r>
              <a:rPr lang="fr-FR" b="1" dirty="0">
                <a:solidFill>
                  <a:srgbClr val="0070C0"/>
                </a:solidFill>
              </a:rPr>
              <a:t>datage des bouteilles "Hot Sauce" est illisible</a:t>
            </a:r>
          </a:p>
        </p:txBody>
      </p:sp>
    </p:spTree>
    <p:extLst>
      <p:ext uri="{BB962C8B-B14F-4D97-AF65-F5344CB8AC3E}">
        <p14:creationId xmlns:p14="http://schemas.microsoft.com/office/powerpoint/2010/main" val="8866811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92562" y="2540901"/>
            <a:ext cx="5376597" cy="302433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16424" y="2413338"/>
            <a:ext cx="4572000" cy="1754326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PGC : L'eau </a:t>
            </a:r>
            <a:r>
              <a:rPr lang="fr-FR" b="1" dirty="0">
                <a:solidFill>
                  <a:srgbClr val="0070C0"/>
                </a:solidFill>
              </a:rPr>
              <a:t>minérale est stockée au niveau de la zone de réception, cet emplacement n'est pas correct vu l'exposition de ce produit au rayon du soleil et </a:t>
            </a:r>
            <a:r>
              <a:rPr lang="fr-FR" b="1" dirty="0" smtClean="0">
                <a:solidFill>
                  <a:srgbClr val="0070C0"/>
                </a:solidFill>
              </a:rPr>
              <a:t>aux impuretés </a:t>
            </a:r>
            <a:r>
              <a:rPr lang="fr-FR" b="1" dirty="0">
                <a:solidFill>
                  <a:srgbClr val="0070C0"/>
                </a:solidFill>
              </a:rPr>
              <a:t>du milieu environnant</a:t>
            </a:r>
          </a:p>
        </p:txBody>
      </p:sp>
    </p:spTree>
    <p:extLst>
      <p:ext uri="{BB962C8B-B14F-4D97-AF65-F5344CB8AC3E}">
        <p14:creationId xmlns:p14="http://schemas.microsoft.com/office/powerpoint/2010/main" val="36648334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625796" y="1981021"/>
            <a:ext cx="4901944" cy="2757344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275564" y="1981021"/>
            <a:ext cx="4901946" cy="275734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267382" y="2122057"/>
            <a:ext cx="4721419" cy="265579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051720" y="6021288"/>
            <a:ext cx="5860900" cy="369332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 : Le rangement n'est pas satisfaisant. 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228547" y="2540915"/>
            <a:ext cx="4828028" cy="271576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707904" y="2828835"/>
            <a:ext cx="4572000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Température Meuble </a:t>
            </a:r>
            <a:r>
              <a:rPr lang="fr-FR" b="1" dirty="0" err="1">
                <a:solidFill>
                  <a:srgbClr val="0070C0"/>
                </a:solidFill>
              </a:rPr>
              <a:t>volaillerie</a:t>
            </a:r>
            <a:r>
              <a:rPr lang="fr-FR" b="1" dirty="0">
                <a:solidFill>
                  <a:srgbClr val="0070C0"/>
                </a:solidFill>
              </a:rPr>
              <a:t> TRAD </a:t>
            </a:r>
          </a:p>
          <a:p>
            <a:r>
              <a:rPr lang="fr-FR" b="1" dirty="0">
                <a:solidFill>
                  <a:srgbClr val="0070C0"/>
                </a:solidFill>
              </a:rPr>
              <a:t>affiché -2,6°C </a:t>
            </a:r>
          </a:p>
          <a:p>
            <a:r>
              <a:rPr lang="fr-FR" b="1" dirty="0">
                <a:solidFill>
                  <a:srgbClr val="0070C0"/>
                </a:solidFill>
              </a:rPr>
              <a:t>mesuré 3,3°C</a:t>
            </a:r>
          </a:p>
          <a:p>
            <a:r>
              <a:rPr lang="fr-FR" b="1" dirty="0">
                <a:solidFill>
                  <a:srgbClr val="0070C0"/>
                </a:solidFill>
              </a:rPr>
              <a:t>L'afficheur est erroné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1620471"/>
            <a:ext cx="5279380" cy="288233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477418" y="4797152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L'afficheur du meuble de charcuterie n'est pas fonctionnel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325520" y="2565880"/>
            <a:ext cx="5271333" cy="2965125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3888432" y="3402111"/>
            <a:ext cx="4860032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Réserve PGC : Le dispositif de manipulation du sucre n'est pas conforme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340768"/>
            <a:ext cx="4572000" cy="2571750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856018" y="2280887"/>
            <a:ext cx="4956043" cy="278777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827584" y="4365104"/>
            <a:ext cx="4572000" cy="92333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 : La portière et les parois internes du rôtissoire n'étaient pas propres. 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492562" y="2540901"/>
            <a:ext cx="5376597" cy="302433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3851920" y="3460559"/>
            <a:ext cx="4572000" cy="646331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 : La vitre du meuble d'exposition des poulets rôtis est brisée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660528" y="2557398"/>
            <a:ext cx="5232558" cy="2943314"/>
          </a:xfrm>
          <a:prstGeom prst="rect">
            <a:avLst/>
          </a:prstGeom>
        </p:spPr>
      </p:pic>
      <p:pic>
        <p:nvPicPr>
          <p:cNvPr id="3" name="Imag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-820613" y="2412901"/>
            <a:ext cx="4572000" cy="257175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843808" y="2420888"/>
            <a:ext cx="2880320" cy="1477328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Traiteur : </a:t>
            </a:r>
          </a:p>
          <a:p>
            <a:r>
              <a:rPr lang="fr-FR" b="1" dirty="0">
                <a:solidFill>
                  <a:srgbClr val="0070C0"/>
                </a:solidFill>
              </a:rPr>
              <a:t>1/ Le four n'est pas propre </a:t>
            </a:r>
          </a:p>
          <a:p>
            <a:r>
              <a:rPr lang="fr-FR" b="1" dirty="0">
                <a:solidFill>
                  <a:srgbClr val="0070C0"/>
                </a:solidFill>
              </a:rPr>
              <a:t>2/ La jointure du four est usée</a:t>
            </a:r>
          </a:p>
        </p:txBody>
      </p:sp>
    </p:spTree>
    <p:extLst>
      <p:ext uri="{BB962C8B-B14F-4D97-AF65-F5344CB8AC3E}">
        <p14:creationId xmlns:p14="http://schemas.microsoft.com/office/powerpoint/2010/main" val="339172062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Couches 6">
    <a:dk1>
      <a:srgbClr val="000000"/>
    </a:dk1>
    <a:lt1>
      <a:srgbClr val="FFFFE1"/>
    </a:lt1>
    <a:dk2>
      <a:srgbClr val="330033"/>
    </a:dk2>
    <a:lt2>
      <a:srgbClr val="330033"/>
    </a:lt2>
    <a:accent1>
      <a:srgbClr val="CCCC99"/>
    </a:accent1>
    <a:accent2>
      <a:srgbClr val="FF0000"/>
    </a:accent2>
    <a:accent3>
      <a:srgbClr val="FFFFEE"/>
    </a:accent3>
    <a:accent4>
      <a:srgbClr val="000000"/>
    </a:accent4>
    <a:accent5>
      <a:srgbClr val="E2E2CA"/>
    </a:accent5>
    <a:accent6>
      <a:srgbClr val="E70000"/>
    </a:accent6>
    <a:hlink>
      <a:srgbClr val="990033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38752</TotalTime>
  <Words>250</Words>
  <Application>Microsoft Office PowerPoint</Application>
  <PresentationFormat>Affichage à l'écran (4:3)</PresentationFormat>
  <Paragraphs>25</Paragraphs>
  <Slides>17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Admin</cp:lastModifiedBy>
  <cp:revision>654</cp:revision>
  <cp:lastPrinted>2016-02-08T19:41:58Z</cp:lastPrinted>
  <dcterms:created xsi:type="dcterms:W3CDTF">2014-03-07T09:21:22Z</dcterms:created>
  <dcterms:modified xsi:type="dcterms:W3CDTF">2017-04-13T09:10:11Z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659368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