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68" r:id="rId2"/>
    <p:sldId id="284" r:id="rId3"/>
    <p:sldId id="285" r:id="rId4"/>
    <p:sldId id="286" r:id="rId5"/>
    <p:sldId id="291" r:id="rId6"/>
    <p:sldId id="287" r:id="rId7"/>
    <p:sldId id="288" r:id="rId8"/>
    <p:sldId id="289" r:id="rId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4" autoAdjust="0"/>
  </p:normalViewPr>
  <p:slideViewPr>
    <p:cSldViewPr>
      <p:cViewPr>
        <p:scale>
          <a:sx n="80" d="100"/>
          <a:sy n="80" d="100"/>
        </p:scale>
        <p:origin x="-1086" y="3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21/02/2019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21/02/2019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</a:t>
            </a:r>
            <a:r>
              <a:rPr lang="fr-FR" noProof="0" dirty="0" err="1" smtClean="0"/>
              <a:t>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</a:t>
            </a:r>
            <a:r>
              <a:rPr lang="fr-FR" altLang="fr-FR" kern="0" dirty="0" err="1" smtClean="0"/>
              <a:t>Lafrane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Lafrane</a:t>
            </a:r>
          </a:p>
        </p:txBody>
      </p:sp>
      <p:sp>
        <p:nvSpPr>
          <p:cNvPr id="5" name="Rectangle 4"/>
          <p:cNvSpPr/>
          <p:nvPr/>
        </p:nvSpPr>
        <p:spPr>
          <a:xfrm>
            <a:off x="1102246" y="5758381"/>
            <a:ext cx="2097049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Le 14 février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25404" y="5661248"/>
            <a:ext cx="2291012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Hatem KARAA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3"/>
          <p:cNvSpPr txBox="1"/>
          <p:nvPr/>
        </p:nvSpPr>
        <p:spPr>
          <a:xfrm>
            <a:off x="792899" y="6237312"/>
            <a:ext cx="746090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Fromage / </a:t>
            </a:r>
            <a:r>
              <a:rPr lang="fr-FR" b="1" dirty="0" err="1" smtClean="0">
                <a:solidFill>
                  <a:srgbClr val="0070C0"/>
                </a:solidFill>
              </a:rPr>
              <a:t>charcuterie:Emplacement</a:t>
            </a:r>
            <a:r>
              <a:rPr lang="fr-FR" b="1" dirty="0" smtClean="0">
                <a:solidFill>
                  <a:srgbClr val="0070C0"/>
                </a:solidFill>
              </a:rPr>
              <a:t> inadéquat  de la centrale de nettoyage et du bidon de produit de nettoyage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1026" name="Picture 2" descr="C:\Users\admin\Desktop\UHD 2019\IMG_20190214_16282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8994" y="1196752"/>
            <a:ext cx="6408711" cy="4802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736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3"/>
          <p:cNvSpPr txBox="1"/>
          <p:nvPr/>
        </p:nvSpPr>
        <p:spPr>
          <a:xfrm>
            <a:off x="827584" y="6237312"/>
            <a:ext cx="746090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Terminal de cuisson: fiche de contrôle de nettoyage remplie d’avance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3679" y="1270447"/>
            <a:ext cx="6408711" cy="4802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01474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3"/>
          <p:cNvSpPr txBox="1"/>
          <p:nvPr/>
        </p:nvSpPr>
        <p:spPr>
          <a:xfrm>
            <a:off x="827584" y="6237312"/>
            <a:ext cx="746090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Couloir CF: revêtement du sol crevassé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484784"/>
            <a:ext cx="7128792" cy="4320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119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3"/>
          <p:cNvSpPr txBox="1"/>
          <p:nvPr/>
        </p:nvSpPr>
        <p:spPr>
          <a:xfrm>
            <a:off x="827584" y="6237312"/>
            <a:ext cx="746090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renforcer le glaçage des poissons présentés à la vente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3074" name="Picture 2" descr="C:\Users\admin\Desktop\UHD 2019\IMG_20190214_1507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378375"/>
            <a:ext cx="7316886" cy="4748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5966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3"/>
          <p:cNvSpPr txBox="1"/>
          <p:nvPr/>
        </p:nvSpPr>
        <p:spPr>
          <a:xfrm>
            <a:off x="733537" y="6187329"/>
            <a:ext cx="746090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La vérification des ambiances de la chambre froide n’est pas réalisée courant janvier 2019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631" y="1196752"/>
            <a:ext cx="7272808" cy="47343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7642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3"/>
          <p:cNvSpPr txBox="1"/>
          <p:nvPr/>
        </p:nvSpPr>
        <p:spPr>
          <a:xfrm>
            <a:off x="801215" y="5928788"/>
            <a:ext cx="746090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Mauvais remplissage de la fiche d’</a:t>
            </a:r>
            <a:r>
              <a:rPr lang="fr-FR" b="1" dirty="0" err="1" smtClean="0">
                <a:solidFill>
                  <a:srgbClr val="0070C0"/>
                </a:solidFill>
              </a:rPr>
              <a:t>auto-contrôle</a:t>
            </a:r>
            <a:r>
              <a:rPr lang="fr-FR" b="1" dirty="0" smtClean="0">
                <a:solidFill>
                  <a:srgbClr val="0070C0"/>
                </a:solidFill>
              </a:rPr>
              <a:t> de nettoyage.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215" y="1268760"/>
            <a:ext cx="7128792" cy="458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463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3"/>
          <p:cNvSpPr txBox="1"/>
          <p:nvPr/>
        </p:nvSpPr>
        <p:spPr>
          <a:xfrm>
            <a:off x="812232" y="5733256"/>
            <a:ext cx="7460902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la température à cœur d’un produit au linéaire libre service n’est pas vérifiée comme l’exige l’autocontrôle des températures.  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976" y="1412776"/>
            <a:ext cx="7115415" cy="41682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1517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11906</TotalTime>
  <Words>105</Words>
  <Application>Microsoft Office PowerPoint</Application>
  <PresentationFormat>Affichage à l'écran (4:3)</PresentationFormat>
  <Paragraphs>11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Utilisateur Windows</cp:lastModifiedBy>
  <cp:revision>304</cp:revision>
  <cp:lastPrinted>2016-02-08T19:41:58Z</cp:lastPrinted>
  <dcterms:created xsi:type="dcterms:W3CDTF">2014-03-07T09:21:22Z</dcterms:created>
  <dcterms:modified xsi:type="dcterms:W3CDTF">2019-02-21T18:11:28Z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414035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