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84" r:id="rId3"/>
    <p:sldId id="285" r:id="rId4"/>
    <p:sldId id="286" r:id="rId5"/>
    <p:sldId id="291" r:id="rId6"/>
    <p:sldId id="287" r:id="rId7"/>
    <p:sldId id="288" r:id="rId8"/>
    <p:sldId id="289" r:id="rId9"/>
    <p:sldId id="292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Lafrane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Lafrane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4838" y="5758381"/>
            <a:ext cx="189186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10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4804" y="5661248"/>
            <a:ext cx="26116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92899" y="6237312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Boucherie-Volaillerie</a:t>
            </a:r>
            <a:r>
              <a:rPr lang="fr-FR" b="1" dirty="0" smtClean="0">
                <a:solidFill>
                  <a:srgbClr val="0070C0"/>
                </a:solidFill>
              </a:rPr>
              <a:t>: Le billot est usé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6237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675240" cy="29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237312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PFT : Présence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rouille dans les équipements de travail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35" y="1520788"/>
            <a:ext cx="3310455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956327"/>
            <a:ext cx="20882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56327"/>
            <a:ext cx="2304256" cy="21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56327"/>
            <a:ext cx="2216370" cy="21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02128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Des Faïences décrochées </a:t>
            </a:r>
            <a:r>
              <a:rPr lang="fr-FR" b="1" dirty="0" smtClean="0">
                <a:solidFill>
                  <a:srgbClr val="0070C0"/>
                </a:solidFill>
              </a:rPr>
              <a:t>et cassées a </a:t>
            </a:r>
            <a:r>
              <a:rPr lang="fr-FR" b="1" dirty="0" smtClean="0">
                <a:solidFill>
                  <a:srgbClr val="0070C0"/>
                </a:solidFill>
              </a:rPr>
              <a:t>côté du billot de la boucherie.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5" y="1412776"/>
            <a:ext cx="2016667" cy="26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59228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178"/>
            <a:ext cx="2712229" cy="42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237312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Manque de </a:t>
            </a:r>
            <a:r>
              <a:rPr lang="fr-FR" b="1" dirty="0" smtClean="0">
                <a:solidFill>
                  <a:srgbClr val="0070C0"/>
                </a:solidFill>
              </a:rPr>
              <a:t>Glaçage des poissons présentés à la </a:t>
            </a:r>
            <a:r>
              <a:rPr lang="fr-FR" b="1" dirty="0" smtClean="0">
                <a:solidFill>
                  <a:srgbClr val="0070C0"/>
                </a:solidFill>
              </a:rPr>
              <a:t>vente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1167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9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33537" y="6187329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Nettoyage insuffisant  des éléments d’exposition et </a:t>
            </a:r>
            <a:r>
              <a:rPr lang="fr-FR" b="1" dirty="0" smtClean="0">
                <a:solidFill>
                  <a:srgbClr val="0070C0"/>
                </a:solidFill>
              </a:rPr>
              <a:t>de la </a:t>
            </a:r>
            <a:r>
              <a:rPr lang="fr-FR" b="1" dirty="0" smtClean="0">
                <a:solidFill>
                  <a:srgbClr val="0070C0"/>
                </a:solidFill>
              </a:rPr>
              <a:t>friteuse.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7" y="1556791"/>
            <a:ext cx="3603232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9448"/>
            <a:ext cx="3721830" cy="43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6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01215" y="592878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Epices: Présence d’insectes </a:t>
            </a:r>
            <a:r>
              <a:rPr lang="fr-FR" b="1" dirty="0" smtClean="0">
                <a:solidFill>
                  <a:srgbClr val="0070C0"/>
                </a:solidFill>
              </a:rPr>
              <a:t>aux </a:t>
            </a:r>
            <a:r>
              <a:rPr lang="fr-FR" b="1" dirty="0" smtClean="0">
                <a:solidFill>
                  <a:srgbClr val="0070C0"/>
                </a:solidFill>
              </a:rPr>
              <a:t>alentours du </a:t>
            </a:r>
            <a:r>
              <a:rPr lang="fr-FR" b="1" dirty="0" smtClean="0">
                <a:solidFill>
                  <a:srgbClr val="0070C0"/>
                </a:solidFill>
              </a:rPr>
              <a:t>rayon et sur les oignons salés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35283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66" y="1459719"/>
            <a:ext cx="3836550" cy="420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12232" y="573325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Produits surgelés: Présence de givres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12368" cy="406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3622"/>
            <a:ext cx="3384376" cy="40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12232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Traitement contre les nuisibles: Poste d’</a:t>
            </a:r>
            <a:r>
              <a:rPr lang="fr-FR" b="1" dirty="0" err="1" smtClean="0">
                <a:solidFill>
                  <a:srgbClr val="0070C0"/>
                </a:solidFill>
              </a:rPr>
              <a:t>appatage</a:t>
            </a:r>
            <a:r>
              <a:rPr lang="fr-FR" b="1" dirty="0" smtClean="0">
                <a:solidFill>
                  <a:srgbClr val="0070C0"/>
                </a:solidFill>
              </a:rPr>
              <a:t> non </a:t>
            </a:r>
            <a:r>
              <a:rPr lang="fr-FR" b="1" dirty="0" smtClean="0">
                <a:solidFill>
                  <a:srgbClr val="0070C0"/>
                </a:solidFill>
              </a:rPr>
              <a:t>fixé </a:t>
            </a:r>
            <a:r>
              <a:rPr lang="fr-FR" b="1" dirty="0" smtClean="0">
                <a:solidFill>
                  <a:srgbClr val="0070C0"/>
                </a:solidFill>
              </a:rPr>
              <a:t>et présence anarchique  des appâts  dans la réserve.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8591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101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313</cp:revision>
  <cp:lastPrinted>2016-02-08T19:41:58Z</cp:lastPrinted>
  <dcterms:created xsi:type="dcterms:W3CDTF">2014-03-07T09:21:22Z</dcterms:created>
  <dcterms:modified xsi:type="dcterms:W3CDTF">2019-04-24T10:44:29Z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414035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