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291" r:id="rId3"/>
    <p:sldId id="289" r:id="rId4"/>
    <p:sldId id="312" r:id="rId5"/>
    <p:sldId id="292" r:id="rId6"/>
    <p:sldId id="299" r:id="rId7"/>
    <p:sldId id="302" r:id="rId8"/>
    <p:sldId id="310" r:id="rId9"/>
    <p:sldId id="309" r:id="rId10"/>
    <p:sldId id="311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462" autoAdjust="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23/10/2019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23/10/2019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</a:t>
            </a:r>
            <a:r>
              <a:rPr lang="fr-FR" noProof="0" dirty="0" err="1" smtClean="0"/>
              <a:t>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Lafrane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9.jpeg" Type="http://schemas.openxmlformats.org/officeDocument/2006/relationships/image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 ?><Relationships xmlns="http://schemas.openxmlformats.org/package/2006/relationships"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Lafrane</a:t>
            </a:r>
          </a:p>
        </p:txBody>
      </p:sp>
      <p:sp>
        <p:nvSpPr>
          <p:cNvPr id="5" name="Rectangle 4"/>
          <p:cNvSpPr/>
          <p:nvPr/>
        </p:nvSpPr>
        <p:spPr>
          <a:xfrm>
            <a:off x="1383064" y="5661248"/>
            <a:ext cx="168347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Le11/10/2019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86556" y="5534216"/>
            <a:ext cx="2529860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err="1" smtClean="0">
                <a:solidFill>
                  <a:srgbClr val="000000"/>
                </a:solidFill>
              </a:rPr>
              <a:t>M.Yassine</a:t>
            </a:r>
            <a:r>
              <a:rPr lang="fr-FR" sz="2000" b="1" dirty="0" smtClean="0">
                <a:solidFill>
                  <a:srgbClr val="000000"/>
                </a:solidFill>
              </a:rPr>
              <a:t> ELLOUMI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93296"/>
            <a:ext cx="79362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PGC: stockage sacs de </a:t>
            </a:r>
            <a:r>
              <a:rPr lang="fr-FR" b="1" u="sng" dirty="0" smtClean="0">
                <a:solidFill>
                  <a:srgbClr val="0070C0"/>
                </a:solidFill>
              </a:rPr>
              <a:t>sucre sur des palettes en bois</a:t>
            </a:r>
            <a:endParaRPr lang="fr-FR" b="1" u="sng" dirty="0" smtClean="0">
              <a:solidFill>
                <a:srgbClr val="0070C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412776"/>
            <a:ext cx="5832648" cy="4395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41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3"/>
          <p:cNvSpPr txBox="1"/>
          <p:nvPr/>
        </p:nvSpPr>
        <p:spPr>
          <a:xfrm>
            <a:off x="971600" y="6021288"/>
            <a:ext cx="784887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Rayon  Boucherie:   la </a:t>
            </a:r>
            <a:r>
              <a:rPr lang="fr-FR" b="1" dirty="0" smtClean="0">
                <a:solidFill>
                  <a:srgbClr val="0070C0"/>
                </a:solidFill>
              </a:rPr>
              <a:t>planche dédiée à la découpe de la viande était fortement fissurée. ainsi que les couteaux étaient usés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484784"/>
            <a:ext cx="6120680" cy="3710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596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3"/>
          <p:cNvSpPr txBox="1"/>
          <p:nvPr/>
        </p:nvSpPr>
        <p:spPr>
          <a:xfrm>
            <a:off x="574567" y="6022115"/>
            <a:ext cx="79362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Volaille.LS: Des étiquettes de  </a:t>
            </a:r>
            <a:r>
              <a:rPr lang="fr-FR" b="1" u="sng" dirty="0" err="1" smtClean="0">
                <a:solidFill>
                  <a:srgbClr val="0070C0"/>
                </a:solidFill>
              </a:rPr>
              <a:t>chiken</a:t>
            </a:r>
            <a:r>
              <a:rPr lang="fr-FR" b="1" u="sng" dirty="0" smtClean="0">
                <a:solidFill>
                  <a:srgbClr val="0070C0"/>
                </a:solidFill>
              </a:rPr>
              <a:t> </a:t>
            </a:r>
            <a:r>
              <a:rPr lang="fr-FR" b="1" u="sng" dirty="0" err="1" smtClean="0">
                <a:solidFill>
                  <a:srgbClr val="0070C0"/>
                </a:solidFill>
              </a:rPr>
              <a:t>wing’s</a:t>
            </a:r>
            <a:r>
              <a:rPr lang="fr-FR" b="1" u="sng" dirty="0" smtClean="0">
                <a:solidFill>
                  <a:srgbClr val="0070C0"/>
                </a:solidFill>
              </a:rPr>
              <a:t>  </a:t>
            </a:r>
            <a:r>
              <a:rPr lang="fr-FR" b="1" u="sng" dirty="0" err="1" smtClean="0">
                <a:solidFill>
                  <a:srgbClr val="0070C0"/>
                </a:solidFill>
              </a:rPr>
              <a:t>dépourvuent</a:t>
            </a:r>
            <a:r>
              <a:rPr lang="fr-FR" b="1" u="sng" dirty="0" smtClean="0">
                <a:solidFill>
                  <a:srgbClr val="0070C0"/>
                </a:solidFill>
              </a:rPr>
              <a:t> des ingrédients utilisés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412776"/>
            <a:ext cx="6408712" cy="4099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151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3"/>
          <p:cNvSpPr txBox="1"/>
          <p:nvPr/>
        </p:nvSpPr>
        <p:spPr>
          <a:xfrm>
            <a:off x="574567" y="6022115"/>
            <a:ext cx="79362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Traiteur : Des sandwichs exposés sans étiquettes d’identification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268760"/>
            <a:ext cx="5688632" cy="4323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3"/>
          <p:cNvSpPr txBox="1"/>
          <p:nvPr/>
        </p:nvSpPr>
        <p:spPr>
          <a:xfrm>
            <a:off x="1547664" y="5589240"/>
            <a:ext cx="648072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Charcuterie fromage: </a:t>
            </a:r>
            <a:r>
              <a:rPr lang="fr-FR" b="1" dirty="0" smtClean="0">
                <a:solidFill>
                  <a:srgbClr val="0070C0"/>
                </a:solidFill>
              </a:rPr>
              <a:t>Exposition de produits à retirer le jour de l’audit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1196753"/>
            <a:ext cx="2232248" cy="2976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197606"/>
            <a:ext cx="2232248" cy="297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063" y="1052736"/>
            <a:ext cx="2160240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440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3"/>
          <p:cNvSpPr txBox="1"/>
          <p:nvPr/>
        </p:nvSpPr>
        <p:spPr>
          <a:xfrm>
            <a:off x="711896" y="5949280"/>
            <a:ext cx="79362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Poissonnerie:  Manque  </a:t>
            </a:r>
            <a:r>
              <a:rPr lang="fr-FR" b="1" u="sng" dirty="0" smtClean="0">
                <a:solidFill>
                  <a:srgbClr val="0070C0"/>
                </a:solidFill>
              </a:rPr>
              <a:t>de glaçage </a:t>
            </a:r>
            <a:r>
              <a:rPr lang="fr-FR" b="1" u="sng" dirty="0" smtClean="0">
                <a:solidFill>
                  <a:srgbClr val="0070C0"/>
                </a:solidFill>
              </a:rPr>
              <a:t>au niveau de l’exposition  des poissons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  <a:endParaRPr lang="fr-FR" b="1" u="sng" dirty="0" smtClean="0">
              <a:solidFill>
                <a:srgbClr val="0070C0"/>
              </a:solidFill>
            </a:endParaRPr>
          </a:p>
        </p:txBody>
      </p:sp>
      <p:pic>
        <p:nvPicPr>
          <p:cNvPr id="4098" name="Picture 2" descr="C:\Users\LENOVO\Desktop\Rapports carrefour 2019\rapports A4  2019\Audit CM Lafrane\photos CM Lafrane\20191011_103458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9" y="1628800"/>
            <a:ext cx="6600732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28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23528" y="6093296"/>
            <a:ext cx="85324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revêtement du sol était crevassé au niveau du couloir menant aux CF.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484784"/>
            <a:ext cx="6768752" cy="4367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540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627784" y="5877272"/>
            <a:ext cx="3672409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PLS: </a:t>
            </a:r>
            <a:r>
              <a:rPr lang="fr-FR" b="1" dirty="0" smtClean="0">
                <a:solidFill>
                  <a:srgbClr val="0070C0"/>
                </a:solidFill>
              </a:rPr>
              <a:t>Présence de givre au niveau des sachets de </a:t>
            </a:r>
            <a:r>
              <a:rPr lang="fr-FR" b="1" dirty="0" smtClean="0">
                <a:solidFill>
                  <a:srgbClr val="0070C0"/>
                </a:solidFill>
              </a:rPr>
              <a:t>saumon</a:t>
            </a:r>
            <a:endParaRPr lang="fr-FR" b="1" u="sng" dirty="0" smtClean="0">
              <a:solidFill>
                <a:srgbClr val="0070C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628800"/>
            <a:ext cx="5832648" cy="4082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950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93296"/>
            <a:ext cx="79362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PGC: </a:t>
            </a:r>
            <a:r>
              <a:rPr lang="fr-FR" b="1" dirty="0" smtClean="0">
                <a:solidFill>
                  <a:srgbClr val="0070C0"/>
                </a:solidFill>
              </a:rPr>
              <a:t>Développement de rouille sur quelques </a:t>
            </a:r>
            <a:r>
              <a:rPr lang="fr-FR" b="1" smtClean="0">
                <a:solidFill>
                  <a:srgbClr val="0070C0"/>
                </a:solidFill>
              </a:rPr>
              <a:t>étagères d’exposition.</a:t>
            </a:r>
            <a:endParaRPr lang="fr-FR" b="1" u="sng" dirty="0" smtClean="0">
              <a:solidFill>
                <a:srgbClr val="0070C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1" y="1374648"/>
            <a:ext cx="6696744" cy="42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782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23553</TotalTime>
  <Words>119</Words>
  <Application>Microsoft Office PowerPoint</Application>
  <PresentationFormat>Affichage à l'écran (4:3)</PresentationFormat>
  <Paragraphs>13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332</cp:revision>
  <cp:lastPrinted>2016-02-08T19:41:58Z</cp:lastPrinted>
  <dcterms:created xsi:type="dcterms:W3CDTF">2014-03-07T09:21:22Z</dcterms:created>
  <dcterms:modified xsi:type="dcterms:W3CDTF">2019-10-23T21:30:22Z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412400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