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15/08/2018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15/08/2018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Lafrane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Lafrane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5661248"/>
            <a:ext cx="1930337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02 Août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9462" y="5661248"/>
            <a:ext cx="268695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Dhia MECHLAOUI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M. Souheil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323528" y="6372036"/>
            <a:ext cx="810897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Boul/pât: la liste des ingrédients « </a:t>
            </a:r>
            <a:r>
              <a:rPr lang="fr-FR" b="1" dirty="0" smtClean="0">
                <a:solidFill>
                  <a:srgbClr val="0070C0"/>
                </a:solidFill>
              </a:rPr>
              <a:t>croquant céréale</a:t>
            </a:r>
            <a:r>
              <a:rPr lang="fr-FR" b="1" dirty="0">
                <a:solidFill>
                  <a:srgbClr val="0070C0"/>
                </a:solidFill>
              </a:rPr>
              <a:t> » était illisible.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"/>
          <a:stretch/>
        </p:blipFill>
        <p:spPr>
          <a:xfrm>
            <a:off x="5076056" y="1479122"/>
            <a:ext cx="3736609" cy="25288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1479122"/>
            <a:ext cx="4688327" cy="338915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691680" y="2347486"/>
            <a:ext cx="3071529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16530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le stockage au froid </a:t>
            </a:r>
            <a:r>
              <a:rPr lang="fr-FR" b="1" dirty="0" smtClean="0">
                <a:solidFill>
                  <a:srgbClr val="0070C0"/>
                </a:solidFill>
              </a:rPr>
              <a:t>positif des </a:t>
            </a:r>
            <a:r>
              <a:rPr lang="fr-FR" b="1" dirty="0" smtClean="0">
                <a:solidFill>
                  <a:srgbClr val="0070C0"/>
                </a:solidFill>
              </a:rPr>
              <a:t>cartons est interdit.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CF FLEG/Olives, épices: stockage des cartons de dattes.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9" y="1484784"/>
            <a:ext cx="3772229" cy="28291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103736" cy="41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6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manque de fraîcheur des laitues exposé à la vente.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Olives/épices: les louches sont manquants.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33"/>
          <a:stretch/>
        </p:blipFill>
        <p:spPr>
          <a:xfrm>
            <a:off x="4891411" y="1368152"/>
            <a:ext cx="3397075" cy="4581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"/>
          <a:stretch/>
        </p:blipFill>
        <p:spPr>
          <a:xfrm>
            <a:off x="683568" y="1368152"/>
            <a:ext cx="353243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55514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traces de moisissures au niveau des corbeilles d’exposition des petits boudins de « Mozzarella ».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67" y="1412776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8356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l’afficheur d’un meuble froid positif affichait -11°C, réparer l’afficheur.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99" y="1628800"/>
            <a:ext cx="5220072" cy="391505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067944" y="3356992"/>
            <a:ext cx="1440160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2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192855" y="5811937"/>
            <a:ext cx="885698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un ingrédient était masqué de la part du fournisseur pour un paquet de chocolat en poudre de la marque « BANANIA », il s’agit d’une non-conformité relative à l’étiquetage des produits préemballés.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" b="26"/>
          <a:stretch/>
        </p:blipFill>
        <p:spPr>
          <a:xfrm>
            <a:off x="3131840" y="1450433"/>
            <a:ext cx="4464496" cy="4066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/>
          <a:stretch/>
        </p:blipFill>
        <p:spPr>
          <a:xfrm>
            <a:off x="71437" y="1464830"/>
            <a:ext cx="2741375" cy="367240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724128" y="3501008"/>
            <a:ext cx="115212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3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237312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Locaux communs: présence de l’humidité au niveau du plafond.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 b="89"/>
          <a:stretch/>
        </p:blipFill>
        <p:spPr>
          <a:xfrm>
            <a:off x="4499992" y="1532358"/>
            <a:ext cx="4320480" cy="22802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2358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la date de retrait pour un lot entier de « Miglior gatto, aliments pour animaux) exposé au linéaire était dépassé.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/>
          <a:stretch/>
        </p:blipFill>
        <p:spPr>
          <a:xfrm>
            <a:off x="1259633" y="1412776"/>
            <a:ext cx="6552727" cy="1584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"/>
          <a:stretch/>
        </p:blipFill>
        <p:spPr>
          <a:xfrm>
            <a:off x="5285031" y="3150754"/>
            <a:ext cx="3003455" cy="27394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/>
          <a:stretch/>
        </p:blipFill>
        <p:spPr>
          <a:xfrm>
            <a:off x="683568" y="3287206"/>
            <a:ext cx="4362388" cy="257777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907704" y="1808820"/>
            <a:ext cx="5040560" cy="7560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9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la date de retrait pour un lot entier de « Miglior gatto, aliments pour animaux) exposé au linéaire était </a:t>
            </a:r>
            <a:r>
              <a:rPr lang="fr-FR" b="1" dirty="0" smtClean="0">
                <a:solidFill>
                  <a:srgbClr val="0070C0"/>
                </a:solidFill>
              </a:rPr>
              <a:t>dépassée.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18"/>
          <a:stretch/>
        </p:blipFill>
        <p:spPr>
          <a:xfrm>
            <a:off x="179512" y="3159199"/>
            <a:ext cx="5087815" cy="20522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 b="1"/>
          <a:stretch/>
        </p:blipFill>
        <p:spPr>
          <a:xfrm>
            <a:off x="5508104" y="3159199"/>
            <a:ext cx="2916083" cy="27720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"/>
          <a:stretch/>
        </p:blipFill>
        <p:spPr>
          <a:xfrm>
            <a:off x="1547664" y="1312442"/>
            <a:ext cx="6048672" cy="1540723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907704" y="1521246"/>
            <a:ext cx="4464496" cy="7560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0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237312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un morceau de « Gouda Holandais » était moisi.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/>
        </p:blipFill>
        <p:spPr>
          <a:xfrm>
            <a:off x="23402" y="1412776"/>
            <a:ext cx="2871319" cy="20882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"/>
          <a:stretch/>
        </p:blipFill>
        <p:spPr>
          <a:xfrm>
            <a:off x="3059831" y="1412776"/>
            <a:ext cx="539392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539552" y="6381328"/>
            <a:ext cx="810897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4 morceaux de fromage « Bastardo Olives » étaient moisis.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/>
          <a:stretch/>
        </p:blipFill>
        <p:spPr>
          <a:xfrm>
            <a:off x="4174816" y="1412776"/>
            <a:ext cx="4113670" cy="38884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 b="16"/>
          <a:stretch/>
        </p:blipFill>
        <p:spPr>
          <a:xfrm>
            <a:off x="395536" y="1282314"/>
            <a:ext cx="3528392" cy="31547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827584" y="4560459"/>
            <a:ext cx="3096344" cy="17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095037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Boucherie/volaillerie: l’état de rangement des produits marinés et crus était insatisfaisant.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95" y="1700808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6" y="6095037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</a:rPr>
              <a:t>Stagnation d’eau au dessous du revêtement de la CF.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70C0"/>
                </a:solidFill>
              </a:rPr>
              <a:t>Le sol de la chambre froide était rouillé.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"/>
          <a:stretch/>
        </p:blipFill>
        <p:spPr>
          <a:xfrm>
            <a:off x="5329655" y="1340768"/>
            <a:ext cx="3148904" cy="36737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/>
          <a:stretch/>
        </p:blipFill>
        <p:spPr>
          <a:xfrm>
            <a:off x="251520" y="1369466"/>
            <a:ext cx="4797208" cy="364502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79984" y="3725416"/>
            <a:ext cx="3730451" cy="9937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55514" y="6300028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Boul/pât: le four était souillé, procéder au nettoyage.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/>
          <a:stretch/>
        </p:blipFill>
        <p:spPr>
          <a:xfrm>
            <a:off x="1929743" y="1556792"/>
            <a:ext cx="5256584" cy="41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5" y="6093296"/>
            <a:ext cx="770760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la planche de découpe est usée.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CF poissonnerie: présence de givre au niveau de l’évaporateur.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520" y="1339674"/>
            <a:ext cx="3960439" cy="28094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58035" y="1339674"/>
            <a:ext cx="3905150" cy="28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11560" y="6093296"/>
            <a:ext cx="82809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manque de la dénomination en langue arabe sur les piques prix.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87" y="1628800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683568" y="6372036"/>
            <a:ext cx="79649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Boul/pât: la liste des ingrédients « palet noix de coco » était illisible.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/>
          <a:stretch/>
        </p:blipFill>
        <p:spPr>
          <a:xfrm>
            <a:off x="1436875" y="1484784"/>
            <a:ext cx="6242319" cy="464030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380791" y="3789040"/>
            <a:ext cx="3071529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9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11861</TotalTime>
  <Words>251</Words>
  <Application>Microsoft Office PowerPoint</Application>
  <PresentationFormat>Affichage à l'écran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298</cp:revision>
  <cp:lastPrinted>2016-02-08T19:41:58Z</cp:lastPrinted>
  <dcterms:created xsi:type="dcterms:W3CDTF">2014-03-07T09:21:22Z</dcterms:created>
  <dcterms:modified xsi:type="dcterms:W3CDTF">2018-08-15T09:06:11Z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1336962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