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8" r:id="rId2"/>
    <p:sldId id="346" r:id="rId3"/>
    <p:sldId id="284" r:id="rId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>
        <p:scale>
          <a:sx n="70" d="100"/>
          <a:sy n="70" d="100"/>
        </p:scale>
        <p:origin x="138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10/06/2018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10/06/2018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Lafrane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Lafrane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9533" y="5769676"/>
            <a:ext cx="1795684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06 juin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3"/>
          <p:cNvSpPr txBox="1"/>
          <p:nvPr/>
        </p:nvSpPr>
        <p:spPr>
          <a:xfrm>
            <a:off x="755576" y="5805264"/>
            <a:ext cx="7460902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Fromage charcuterie: </a:t>
            </a:r>
            <a:r>
              <a:rPr lang="fr-FR" b="1" dirty="0" smtClean="0">
                <a:solidFill>
                  <a:srgbClr val="0070C0"/>
                </a:solidFill>
              </a:rPr>
              <a:t>Revoir la durée de vie des charcuteries après leur entame (un boyau entamé depuis le 05 mai, un mois avant la date de l’audit).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340768"/>
            <a:ext cx="6444208" cy="36257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3"/>
          <p:cNvSpPr txBox="1"/>
          <p:nvPr/>
        </p:nvSpPr>
        <p:spPr>
          <a:xfrm>
            <a:off x="827584" y="5733256"/>
            <a:ext cx="746090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</a:t>
            </a:r>
            <a:r>
              <a:rPr lang="fr-FR" b="1" dirty="0" smtClean="0">
                <a:solidFill>
                  <a:srgbClr val="0070C0"/>
                </a:solidFill>
              </a:rPr>
              <a:t>PLS:  Présence de givre au niveau du linéaire denrées surgelées.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84784"/>
            <a:ext cx="7003676" cy="3940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36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11676</TotalTime>
  <Words>56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286</cp:revision>
  <cp:lastPrinted>2016-02-08T19:41:58Z</cp:lastPrinted>
  <dcterms:created xsi:type="dcterms:W3CDTF">2014-03-07T09:21:22Z</dcterms:created>
  <dcterms:modified xsi:type="dcterms:W3CDTF">2018-06-10T18:30:15Z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