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284" r:id="rId3"/>
    <p:sldId id="285" r:id="rId4"/>
    <p:sldId id="286" r:id="rId5"/>
    <p:sldId id="291" r:id="rId6"/>
    <p:sldId id="287" r:id="rId7"/>
    <p:sldId id="288" r:id="rId8"/>
    <p:sldId id="289" r:id="rId9"/>
    <p:sldId id="290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Lafrane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Lafrane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5758381"/>
            <a:ext cx="2358338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661248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Un DEIV est non fonctionnel au rayon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538" y="1556792"/>
            <a:ext cx="7435947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rouille sur la fabrique de glace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0080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4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 CF: revêtement du sol crevassé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128792" cy="432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1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 CF: revêtement du sol crevassé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610" y="1412776"/>
            <a:ext cx="6800850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96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conduite de la hotte est défoncée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97" y="1412776"/>
            <a:ext cx="7130876" cy="460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6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four est sale de l’intérieur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6800850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5949280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condensation excessive lors de dégivrage au meuble yaourts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17287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les paniers.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12776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1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11887</TotalTime>
  <Words>82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302</cp:revision>
  <cp:lastPrinted>2016-02-08T19:41:58Z</cp:lastPrinted>
  <dcterms:created xsi:type="dcterms:W3CDTF">2014-03-07T09:21:22Z</dcterms:created>
  <dcterms:modified xsi:type="dcterms:W3CDTF">2018-10-20T10:18:32Z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414035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