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handoutMasterIdLst>
    <p:handoutMasterId r:id="rId19"/>
  </p:handoutMasterIdLst>
  <p:sldIdLst>
    <p:sldId id="268" r:id="rId3"/>
    <p:sldId id="357" r:id="rId4"/>
    <p:sldId id="358" r:id="rId5"/>
    <p:sldId id="359" r:id="rId6"/>
    <p:sldId id="360" r:id="rId7"/>
    <p:sldId id="361" r:id="rId8"/>
    <p:sldId id="363" r:id="rId9"/>
    <p:sldId id="362" r:id="rId10"/>
    <p:sldId id="365" r:id="rId11"/>
    <p:sldId id="366" r:id="rId12"/>
    <p:sldId id="367" r:id="rId13"/>
    <p:sldId id="368" r:id="rId14"/>
    <p:sldId id="369" r:id="rId15"/>
    <p:sldId id="370" r:id="rId16"/>
    <p:sldId id="371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343" autoAdjust="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17/03/2019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888" y="5756523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21/02/2019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9759" y="5707725"/>
            <a:ext cx="2194833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HEND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4104456" cy="5472608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838465" y="3861048"/>
            <a:ext cx="352839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traiteur: poignée du meuble est cassée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13449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237312"/>
            <a:ext cx="770485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dépôt de givre au sol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13449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237312"/>
            <a:ext cx="770485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plinthe cassé et ébréchée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4050450" cy="5400600"/>
          </a:xfr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932040" y="3212976"/>
            <a:ext cx="3582398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</a:t>
            </a:r>
            <a:r>
              <a:rPr lang="fr-FR" b="1" dirty="0" err="1" smtClean="0">
                <a:solidFill>
                  <a:srgbClr val="0070C0"/>
                </a:solidFill>
              </a:rPr>
              <a:t>prevoir</a:t>
            </a:r>
            <a:r>
              <a:rPr lang="fr-FR" b="1" dirty="0" smtClean="0">
                <a:solidFill>
                  <a:srgbClr val="0070C0"/>
                </a:solidFill>
              </a:rPr>
              <a:t> un distributeur papier et un distributeur savon liquide au niveau du poste de lavage du </a:t>
            </a:r>
            <a:r>
              <a:rPr lang="fr-FR" b="1" dirty="0" smtClean="0">
                <a:solidFill>
                  <a:srgbClr val="0070C0"/>
                </a:solidFill>
              </a:rPr>
              <a:t>local découpe et </a:t>
            </a:r>
            <a:r>
              <a:rPr lang="fr-FR" b="1" dirty="0" smtClean="0">
                <a:solidFill>
                  <a:srgbClr val="0070C0"/>
                </a:solidFill>
              </a:rPr>
              <a:t>emballage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2" y="1111234"/>
            <a:ext cx="3942184" cy="5256245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07416" y="3277691"/>
            <a:ext cx="388843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présence de bidon pour la récupération des eaux de fonte de la glace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013449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237312"/>
            <a:ext cx="770485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Olives épices: les affiches sont placées au dessus des grilles de reprise d’air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484313"/>
            <a:ext cx="3382565" cy="4510087"/>
          </a:xfr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abats entreposés sans égouttoir risque de contamination par l’exsudat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286" y="604008"/>
            <a:ext cx="3652595" cy="4870127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47" y="1212775"/>
            <a:ext cx="4022353" cy="5363137"/>
          </a:xfrm>
          <a:prstGeom prst="rect">
            <a:avLst/>
          </a:prstGeom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63128" y="5229200"/>
            <a:ext cx="4438079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Le nom du produit est illisible sur l’étiquette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8753" y="611687"/>
            <a:ext cx="4374486" cy="5832648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237312"/>
            <a:ext cx="770485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manque d’indication sur l’étiquette de viande hachée la mention « à consommer cuite à cœur »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6" y="1385392"/>
            <a:ext cx="4104456" cy="5472608"/>
          </a:xfrm>
          <a:prstGeom prst="rect">
            <a:avLst/>
          </a:prstGeom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4708159" y="3356992"/>
            <a:ext cx="3752273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Boul</a:t>
            </a:r>
            <a:r>
              <a:rPr lang="fr-FR" altLang="fr-FR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/pat: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absence de pistolet au niveau de la centrale de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nettoyage</a:t>
            </a:r>
          </a:p>
          <a:p>
            <a:pPr eaLnBrk="1" hangingPunct="1"/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Eviter de placer le tuyau de la centrale dans les 3 bacs de la plonge</a:t>
            </a:r>
            <a:endParaRPr lang="fr-FR" alt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176464" cy="5568619"/>
          </a:xfrm>
        </p:spPr>
      </p:pic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4860032" y="3213100"/>
            <a:ext cx="3888681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Boul</a:t>
            </a:r>
            <a:r>
              <a:rPr lang="fr-FR" altLang="fr-FR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/pat: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afficheur de température du labo est non fonctionnel</a:t>
            </a:r>
            <a:endParaRPr lang="fr-FR" alt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512501" cy="3384376"/>
          </a:xfrm>
        </p:spPr>
      </p:pic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573016"/>
            <a:ext cx="4092608" cy="30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503139" y="4965468"/>
            <a:ext cx="4105275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Boul</a:t>
            </a:r>
            <a:r>
              <a:rPr lang="fr-FR" altLang="fr-FR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/pat: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les filets de cuisson sont effilochés et en mauvais état malgré les mails envoyés</a:t>
            </a:r>
            <a:endParaRPr lang="fr-FR" alt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4176464" cy="5568619"/>
          </a:xfrm>
        </p:spPr>
      </p:pic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860033" y="3213100"/>
            <a:ext cx="3672408" cy="147732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Boul</a:t>
            </a:r>
            <a:r>
              <a:rPr lang="fr-FR" altLang="fr-FR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/pat: </a:t>
            </a:r>
            <a:r>
              <a:rPr lang="fr-FR" alt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manque d’indication de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l’amande (allergène majeur) </a:t>
            </a:r>
            <a:r>
              <a:rPr lang="fr-FR" alt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sur la composition alors que le mini cake en contient</a:t>
            </a:r>
          </a:p>
        </p:txBody>
      </p:sp>
    </p:spTree>
    <p:extLst>
      <p:ext uri="{BB962C8B-B14F-4D97-AF65-F5344CB8AC3E}">
        <p14:creationId xmlns:p14="http://schemas.microsoft.com/office/powerpoint/2010/main" val="7512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8926" y="2028056"/>
            <a:ext cx="5519936" cy="4139952"/>
          </a:xfrm>
          <a:prstGeom prst="rect">
            <a:avLst/>
          </a:prstGeom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43438" y="3213100"/>
            <a:ext cx="4105275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u="sng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Boul</a:t>
            </a:r>
            <a:r>
              <a:rPr lang="fr-FR" altLang="fr-FR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/pat: </a:t>
            </a:r>
            <a:r>
              <a:rPr lang="fr-FR" alt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manque d’indication de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sésame (allergène majeur) sur </a:t>
            </a:r>
            <a:r>
              <a:rPr lang="fr-FR" alt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composition alors que le </a:t>
            </a:r>
            <a:r>
              <a:rPr lang="fr-FR" altLang="fr-FR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cake au sorgho </a:t>
            </a:r>
            <a:r>
              <a:rPr lang="fr-FR" alt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en contient</a:t>
            </a:r>
          </a:p>
        </p:txBody>
      </p:sp>
    </p:spTree>
    <p:extLst>
      <p:ext uri="{BB962C8B-B14F-4D97-AF65-F5344CB8AC3E}">
        <p14:creationId xmlns:p14="http://schemas.microsoft.com/office/powerpoint/2010/main" val="4273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24244</TotalTime>
  <Words>212</Words>
  <Application>Microsoft Office PowerPoint</Application>
  <PresentationFormat>Affichage à l'écran (4:3)</PresentationFormat>
  <Paragraphs>20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309</cp:revision>
  <cp:lastPrinted>2016-02-08T19:41:58Z</cp:lastPrinted>
  <dcterms:created xsi:type="dcterms:W3CDTF">2014-03-07T09:21:22Z</dcterms:created>
  <dcterms:modified xsi:type="dcterms:W3CDTF">2019-03-17T18:45:37Z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600662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