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6"/>
  </p:notesMasterIdLst>
  <p:handoutMasterIdLst>
    <p:handoutMasterId r:id="rId17"/>
  </p:handoutMasterIdLst>
  <p:sldIdLst>
    <p:sldId id="268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6" r:id="rId13"/>
    <p:sldId id="375" r:id="rId14"/>
    <p:sldId id="377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343" autoAdjust="0"/>
  </p:normalViewPr>
  <p:slideViewPr>
    <p:cSldViewPr>
      <p:cViewPr varScale="1">
        <p:scale>
          <a:sx n="65" d="100"/>
          <a:sy n="65" d="100"/>
        </p:scale>
        <p:origin x="10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21/11/2019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21/11/2019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04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Lafayette</a:t>
            </a:r>
            <a:r>
              <a:rPr lang="fr-FR" altLang="fr-FR" kern="0" baseline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Lafayette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889" y="5756523"/>
            <a:ext cx="1435009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11/11/2019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9759" y="5707725"/>
            <a:ext cx="2194833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Dr HEND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84313"/>
            <a:ext cx="3382565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Poissonnerie: les étiquettes fournisseurs </a:t>
            </a:r>
            <a:r>
              <a:rPr lang="fr-FR" b="1" dirty="0">
                <a:solidFill>
                  <a:srgbClr val="0070C0"/>
                </a:solidFill>
              </a:rPr>
              <a:t>de </a:t>
            </a:r>
            <a:r>
              <a:rPr lang="fr-FR" b="1" dirty="0" err="1">
                <a:solidFill>
                  <a:srgbClr val="0070C0"/>
                </a:solidFill>
              </a:rPr>
              <a:t>ringa</a:t>
            </a:r>
            <a:r>
              <a:rPr lang="fr-FR" b="1" dirty="0">
                <a:solidFill>
                  <a:srgbClr val="0070C0"/>
                </a:solidFill>
              </a:rPr>
              <a:t> sont </a:t>
            </a:r>
            <a:r>
              <a:rPr lang="fr-FR" b="1" dirty="0" smtClean="0">
                <a:solidFill>
                  <a:srgbClr val="0070C0"/>
                </a:solidFill>
              </a:rPr>
              <a:t>illisibles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65276" y="1484313"/>
            <a:ext cx="6013449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Epices olives: manque du nom de produit thym sur les étiquettes balance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8" y="1340768"/>
            <a:ext cx="4114676" cy="5486235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788024" y="3429000"/>
            <a:ext cx="3682628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PLS: dans la chambre froide le meuble de stockage est cassé et réparé temporairement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8" y="1340768"/>
            <a:ext cx="4114676" cy="5486235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788024" y="3441774"/>
            <a:ext cx="3672408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Présence de déchets entreposés devant le local déchets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5" y="1268760"/>
            <a:ext cx="4142439" cy="5523252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788024" y="3186802"/>
            <a:ext cx="367240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dans la chambre froide le chariot est sale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104456" cy="5472608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788024" y="3419082"/>
            <a:ext cx="3682628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présence de parage de viandes daté du 09/11/19 et destinés à la </a:t>
            </a:r>
            <a:r>
              <a:rPr lang="fr-FR" b="1" dirty="0" smtClean="0">
                <a:solidFill>
                  <a:srgbClr val="0070C0"/>
                </a:solidFill>
              </a:rPr>
              <a:t>fabrication de merguez le 11/11/19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382565" cy="4510087"/>
          </a:xfrm>
        </p:spPr>
      </p:pic>
      <p:pic>
        <p:nvPicPr>
          <p:cNvPr id="4" name="Espace réservé du conten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329069"/>
            <a:ext cx="3382565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73348" y="6093296"/>
            <a:ext cx="779730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planches de découpe sales et fissurées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985930" cy="5314574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69498" y="3718773"/>
            <a:ext cx="3862942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entreposage des plateaux de travail dans le poste lave main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04456" cy="5472608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716016" y="3753906"/>
            <a:ext cx="3862942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Chambre froide négative: sol et plinthe cassée et endommagée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7620"/>
            <a:ext cx="3382565" cy="451008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59"/>
            <a:ext cx="3275856" cy="4367808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827584" y="5877272"/>
            <a:ext cx="7560840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Chambre froide négative: présence de givre au sol et dans le coin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382565" cy="451008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268760"/>
            <a:ext cx="4608512" cy="3456384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73348" y="6093296"/>
            <a:ext cx="7797304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les allergènes (amande, </a:t>
            </a:r>
            <a:r>
              <a:rPr lang="fr-FR" b="1" dirty="0" err="1" smtClean="0">
                <a:solidFill>
                  <a:srgbClr val="0070C0"/>
                </a:solidFill>
              </a:rPr>
              <a:t>sesam</a:t>
            </a:r>
            <a:r>
              <a:rPr lang="fr-FR" b="1" dirty="0" smtClean="0">
                <a:solidFill>
                  <a:srgbClr val="0070C0"/>
                </a:solidFill>
              </a:rPr>
              <a:t>) ne sont pas indiqués dans la composition sur les étiquettes balance des différents sortes de cake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84313"/>
            <a:ext cx="6013449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les plaques de cuisson sont en mauvais état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24461</TotalTime>
  <Words>162</Words>
  <Application>Microsoft Office PowerPoint</Application>
  <PresentationFormat>Affichage à l'écran (4:3)</PresentationFormat>
  <Paragraphs>17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324</cp:revision>
  <cp:lastPrinted>2016-02-08T19:41:58Z</cp:lastPrinted>
  <dcterms:created xsi:type="dcterms:W3CDTF">2014-03-07T09:21:22Z</dcterms:created>
  <dcterms:modified xsi:type="dcterms:W3CDTF">2019-11-21T22:36:11Z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600662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