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8"/>
  </p:notesMasterIdLst>
  <p:handoutMasterIdLst>
    <p:handoutMasterId r:id="rId29"/>
  </p:handoutMasterIdLst>
  <p:sldIdLst>
    <p:sldId id="268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60" r:id="rId20"/>
    <p:sldId id="362" r:id="rId21"/>
    <p:sldId id="363" r:id="rId22"/>
    <p:sldId id="364" r:id="rId23"/>
    <p:sldId id="365" r:id="rId24"/>
    <p:sldId id="367" r:id="rId25"/>
    <p:sldId id="369" r:id="rId26"/>
    <p:sldId id="370" r:id="rId2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11/07/2018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11/07/2018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Lafayette</a:t>
            </a:r>
            <a:r>
              <a:rPr lang="fr-FR" altLang="fr-FR" kern="0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Lafayette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1169" y="5756523"/>
            <a:ext cx="198644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06 juillet </a:t>
            </a:r>
            <a:r>
              <a:rPr lang="fr-FR" b="1" dirty="0" smtClean="0">
                <a:solidFill>
                  <a:srgbClr val="000000"/>
                </a:solidFill>
              </a:rPr>
              <a:t>2018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5722961"/>
            <a:ext cx="316625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Mme Meriam CHOUCHENE</a:t>
            </a:r>
            <a:endParaRPr lang="fr-FR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237312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les vitres du meuble froid sont abimées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4091947" cy="48965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24744"/>
            <a:ext cx="45365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accumulation de particules brulées sur les parois de la friteuse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272808" cy="460851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2771800" y="1844824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la manche du panier de la friteuse est détériorée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056784" cy="460851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691680" y="2132856"/>
            <a:ext cx="1872208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présence de rouille sur le revêtement externe de la chambre froide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71" y="1484784"/>
            <a:ext cx="6800850" cy="44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les billots sont fissurés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3996444" cy="44011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38228"/>
            <a:ext cx="4379979" cy="44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l’accès du local déchet est protégé par un rideau à lanière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71" y="1340768"/>
            <a:ext cx="6800850" cy="45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6187500"/>
            <a:ext cx="820891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Accrochage d’une carcasse bovine par un fil en plastique n’ayant pas de preuve d’alimentarité. Présence d’une mouche sur le fil.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496944" cy="504056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1691680" y="2852936"/>
            <a:ext cx="1656184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stockage des emballages et du savon liquide dans la chambre froide.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7416824" cy="440904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331640" y="1772816"/>
            <a:ext cx="72008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stagnation d’eau au sol du laboratoire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200800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absence de la liste des ingrédients sur les étiquettes UHD de la pâtisserie tunisienne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5" y="1340768"/>
            <a:ext cx="73248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12431" y="5949280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  <a:cs charset="0" typeface="Arial"/>
              </a:defRPr>
            </a:lvl9pPr>
          </a:lstStyle>
          <a:p>
            <a:r>
              <a:rPr b="1" dirty="0" lang="fr-FR" smtClean="0">
                <a:solidFill>
                  <a:srgbClr val="0070C0"/>
                </a:solidFill>
              </a:rPr>
              <a:t>Fromage/ volaillerie </a:t>
            </a:r>
            <a:r>
              <a:rPr b="1" dirty="0" err="1" lang="fr-FR" smtClean="0">
                <a:solidFill>
                  <a:srgbClr val="0070C0"/>
                </a:solidFill>
              </a:rPr>
              <a:t>trad</a:t>
            </a:r>
            <a:r>
              <a:rPr b="1" dirty="0" lang="fr-FR" smtClean="0">
                <a:solidFill>
                  <a:srgbClr val="0070C0"/>
                </a:solidFill>
              </a:rPr>
              <a:t>: les DEIV sont remplis de cadavres d’insectes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22" r="63"/>
          <a:stretch/>
        </p:blipFill>
        <p:spPr>
          <a:xfrm>
            <a:off x="611560" y="1412776"/>
            <a:ext cx="4187834" cy="4176464"/>
          </a:xfrm>
          <a:prstGeom prst="rect">
            <a:avLst/>
          </a:prstGeom>
        </p:spPr>
      </p:pic>
      <p:pic>
        <p:nvPicPr>
          <p:cNvPr descr="https://scontent.ftun4-1.fna.fbcdn.net/v/t1.15752-9/37080562_10215218229591719_7545116409211125760_n.jpg?_nc_cat=0&amp;oh=f5ca5e886a41d37e72e9046be3e77d0e&amp;oe=5BDF8CDA" id="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20843" y="1402548"/>
            <a:ext cx="4248472" cy="41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3026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développement de rouille sur les boites de conserve ‘artichauts marinés à l’huile’ ‘</a:t>
            </a:r>
            <a:r>
              <a:rPr lang="fr-FR" b="1" dirty="0" err="1" smtClean="0">
                <a:solidFill>
                  <a:srgbClr val="0070C0"/>
                </a:solidFill>
              </a:rPr>
              <a:t>Mediterra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food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712879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écaillement du revêtement du sol en face de la chambre froide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1287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PGC: écaillement du revêtement du sol de la réserve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800850" cy="42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Gestion déchets: les chariots destinés à l’entreposage des restes d’emballage sont détériorés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8" y="1340768"/>
            <a:ext cx="74344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Réception: le revêtement du sol de la zone de réception est crevassé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42" y="1484784"/>
            <a:ext cx="74285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PLS: développement de moisissure sur le meuble d’exposition des yaourts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4168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99592" y="5949280"/>
            <a:ext cx="741682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Fromage: la manche de la trancheuse est attachée par un emballage en plastique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Volaillerie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le meuble d’exposition est souillé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200800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05955" y="5818716"/>
            <a:ext cx="7416824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Volaillerie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les restes des morceaux de volaille non conformes sont jetés à la poubelle au lieu de la zone de produits casse.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27280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19402" y="6165304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Volailelrie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présence d’un pulvérisateur insecticide au rayon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272808" cy="4536504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4139952" y="3429000"/>
            <a:ext cx="8640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00046" y="5733256"/>
            <a:ext cx="7416824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la balance de pesage des bananes à juxtaposée à la trancheuse de charcuterie; elle se trouve au même rayon volaille/ fromage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2008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165304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les vitres d’exposition du meuble pizza sont détériorées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77" y="1484784"/>
            <a:ext cx="7108837" cy="43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584" y="6093296"/>
            <a:ext cx="741682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Le meuble d’exposition est partiellement protégé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59" y="1484784"/>
            <a:ext cx="74168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16378</TotalTime>
  <Words>329</Words>
  <Application>Microsoft Office PowerPoint</Application>
  <PresentationFormat>Affichage à l'écran (4:3)</PresentationFormat>
  <Paragraphs>28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286</cp:revision>
  <cp:lastPrinted>2016-02-08T19:41:58Z</cp:lastPrinted>
  <dcterms:created xsi:type="dcterms:W3CDTF">2014-03-07T09:21:22Z</dcterms:created>
  <dcterms:modified xsi:type="dcterms:W3CDTF">2018-07-11T19:41:02Z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1274389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